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5"/>
  </p:sldMasterIdLst>
  <p:notesMasterIdLst>
    <p:notesMasterId r:id="rId24"/>
  </p:notesMasterIdLst>
  <p:sldIdLst>
    <p:sldId id="257" r:id="rId6"/>
    <p:sldId id="267" r:id="rId7"/>
    <p:sldId id="287" r:id="rId8"/>
    <p:sldId id="264" r:id="rId9"/>
    <p:sldId id="265" r:id="rId10"/>
    <p:sldId id="266" r:id="rId11"/>
    <p:sldId id="263" r:id="rId12"/>
    <p:sldId id="268" r:id="rId13"/>
    <p:sldId id="327" r:id="rId14"/>
    <p:sldId id="258" r:id="rId15"/>
    <p:sldId id="259" r:id="rId16"/>
    <p:sldId id="328" r:id="rId17"/>
    <p:sldId id="260" r:id="rId18"/>
    <p:sldId id="269" r:id="rId19"/>
    <p:sldId id="270" r:id="rId20"/>
    <p:sldId id="262" r:id="rId21"/>
    <p:sldId id="326" r:id="rId22"/>
    <p:sldId id="28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ius"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4012"/>
    <a:srgbClr val="EA551F"/>
    <a:srgbClr val="E1E1E1"/>
    <a:srgbClr val="F2F2F2"/>
    <a:srgbClr val="666666"/>
    <a:srgbClr val="2E2E2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974" autoAdjust="0"/>
  </p:normalViewPr>
  <p:slideViewPr>
    <p:cSldViewPr snapToGrid="0">
      <p:cViewPr varScale="1">
        <p:scale>
          <a:sx n="106" d="100"/>
          <a:sy n="106" d="100"/>
        </p:scale>
        <p:origin x="792"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D30DA-207D-4F59-9B9F-C18B0866A153}" type="datetimeFigureOut">
              <a:rPr lang="en-GB" smtClean="0"/>
              <a:t>22/03/2023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E3E13-8531-4C2F-90DD-F11596CE8B06}" type="slidenum">
              <a:rPr lang="en-GB" smtClean="0"/>
              <a:t>‹#›</a:t>
            </a:fld>
            <a:endParaRPr lang="en-GB"/>
          </a:p>
        </p:txBody>
      </p:sp>
    </p:spTree>
    <p:extLst>
      <p:ext uri="{BB962C8B-B14F-4D97-AF65-F5344CB8AC3E}">
        <p14:creationId xmlns:p14="http://schemas.microsoft.com/office/powerpoint/2010/main" val="169007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Šia poteme siekiama parodyti įvairesnes Google paieškos sistemos naudojimo galimybes. Šiam tikslui pasiekti numatyta pristatyti, kaip Google padeda sužinoti, kas žmones Lietuvoje, bet kurioje užsienio valstybėje ar Lietuvos apskrityje šiuo metu domina, padiskutuoti, kaip galima šią informaciją naudoti savo profesinėje veikloje, versle.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Uždaviniai:</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 Supažindinti su išplėstinėmis Google panaudojimo galimybėmis.</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 Aptarti Google individualizuotų rezultatų pateikimo privalumus ir trūkumus.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 Aptarti, kaip darbui, studijoms ar laisvalaikiui galime panaudoti Google tendencijų suteikiamas galimybes. </a:t>
            </a:r>
            <a:endParaRPr lang="lt-LT" dirty="0"/>
          </a:p>
        </p:txBody>
      </p:sp>
      <p:sp>
        <p:nvSpPr>
          <p:cNvPr id="4" name="Slide Number Placeholder 3"/>
          <p:cNvSpPr>
            <a:spLocks noGrp="1"/>
          </p:cNvSpPr>
          <p:nvPr>
            <p:ph type="sldNum" sz="quarter" idx="5"/>
          </p:nvPr>
        </p:nvSpPr>
        <p:spPr/>
        <p:txBody>
          <a:bodyPr/>
          <a:lstStyle/>
          <a:p>
            <a:fld id="{B1806F05-0ECC-4D3D-9B36-AAEB4AB34EC4}" type="slidenum">
              <a:rPr lang="lt-LT" smtClean="0"/>
              <a:t>1</a:t>
            </a:fld>
            <a:endParaRPr lang="lt-LT"/>
          </a:p>
        </p:txBody>
      </p:sp>
    </p:spTree>
    <p:extLst>
      <p:ext uri="{BB962C8B-B14F-4D97-AF65-F5344CB8AC3E}">
        <p14:creationId xmlns:p14="http://schemas.microsoft.com/office/powerpoint/2010/main" val="171413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Esame įpratę, kad Google naudojame kaip paieškos sistemą. Google itin aktyviai renka duomenis apie mūsų atliekamas paieškas. Tai reiškia, kad turi daug informacijos apie mus ir galbūt geriau pažįsta mus nei mes patys save. Panagrinėkime. </a:t>
            </a:r>
          </a:p>
        </p:txBody>
      </p:sp>
      <p:sp>
        <p:nvSpPr>
          <p:cNvPr id="4" name="Slide Number Placeholder 3"/>
          <p:cNvSpPr>
            <a:spLocks noGrp="1"/>
          </p:cNvSpPr>
          <p:nvPr>
            <p:ph type="sldNum" sz="quarter" idx="5"/>
          </p:nvPr>
        </p:nvSpPr>
        <p:spPr/>
        <p:txBody>
          <a:bodyPr/>
          <a:lstStyle/>
          <a:p>
            <a:fld id="{B1806F05-0ECC-4D3D-9B36-AAEB4AB34EC4}" type="slidenum">
              <a:rPr lang="lt-LT" smtClean="0"/>
              <a:t>2</a:t>
            </a:fld>
            <a:endParaRPr lang="lt-LT"/>
          </a:p>
        </p:txBody>
      </p:sp>
    </p:spTree>
    <p:extLst>
      <p:ext uri="{BB962C8B-B14F-4D97-AF65-F5344CB8AC3E}">
        <p14:creationId xmlns:p14="http://schemas.microsoft.com/office/powerpoint/2010/main" val="1344148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Esame įpratę, kad Google naudojame kaip paieškos sistemą. Google itin aktyviai renka duomenis apie mūsų atliekamas paieškas. Tai reiškia, kad turi daug informacijos apie mus ir galbūt geriau pažįsta mus nei mes patys save. Panagrinėkime. </a:t>
            </a:r>
          </a:p>
        </p:txBody>
      </p:sp>
      <p:sp>
        <p:nvSpPr>
          <p:cNvPr id="4" name="Slide Number Placeholder 3"/>
          <p:cNvSpPr>
            <a:spLocks noGrp="1"/>
          </p:cNvSpPr>
          <p:nvPr>
            <p:ph type="sldNum" sz="quarter" idx="5"/>
          </p:nvPr>
        </p:nvSpPr>
        <p:spPr/>
        <p:txBody>
          <a:bodyPr/>
          <a:lstStyle/>
          <a:p>
            <a:fld id="{B1806F05-0ECC-4D3D-9B36-AAEB4AB34EC4}" type="slidenum">
              <a:rPr lang="lt-LT" smtClean="0"/>
              <a:t>3</a:t>
            </a:fld>
            <a:endParaRPr lang="lt-LT"/>
          </a:p>
        </p:txBody>
      </p:sp>
    </p:spTree>
    <p:extLst>
      <p:ext uri="{BB962C8B-B14F-4D97-AF65-F5344CB8AC3E}">
        <p14:creationId xmlns:p14="http://schemas.microsoft.com/office/powerpoint/2010/main" val="1856971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Pradėsiu nuo švelnios provokacijos.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Kaip manote?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a:p>
            <a:r>
              <a:rPr lang="lt-LT" dirty="0"/>
              <a:t>Mes ieškome informacijos ar informacija mus randa? </a:t>
            </a:r>
          </a:p>
          <a:p>
            <a:r>
              <a:rPr lang="lt-LT" dirty="0"/>
              <a:t>Mes pasakome, ką norime rasti, ar paieškos sistema pasako, ką mes norime rasti?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Atrodytų kvaili klausimai, bet atsakyti į juos nėra taip paprasta, nes Google nėra tik paieškos sistema, tai kartu ir reklamos platforma, todėl teiginys, kad informacija mus suranda, nėra toks nekaltas. Kai Google, ilgą laiką mus stebėdama, surenka informaciją apie mūsų pomėgius, pradeda prikišamai (dažniausiai pirmuose rezultatų puslapiuose) rodyti informaciją, kurios mes neieškojome, bet Google algoritmų nuomone, mus tai domina.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Kai įvedame užklausos pradžią ir Google pasiūlo, kaip ją užbaigti ir mes pasirenkame pasiūlymą – mes pasakėme, ką norime surasti ar Google mums įpiršo, ką mes norime surasti?</a:t>
            </a:r>
          </a:p>
        </p:txBody>
      </p:sp>
      <p:sp>
        <p:nvSpPr>
          <p:cNvPr id="4" name="Slide Number Placeholder 3"/>
          <p:cNvSpPr>
            <a:spLocks noGrp="1"/>
          </p:cNvSpPr>
          <p:nvPr>
            <p:ph type="sldNum" sz="quarter" idx="5"/>
          </p:nvPr>
        </p:nvSpPr>
        <p:spPr/>
        <p:txBody>
          <a:bodyPr/>
          <a:lstStyle/>
          <a:p>
            <a:fld id="{B1806F05-0ECC-4D3D-9B36-AAEB4AB34EC4}" type="slidenum">
              <a:rPr lang="lt-LT" smtClean="0"/>
              <a:t>4</a:t>
            </a:fld>
            <a:endParaRPr lang="lt-LT"/>
          </a:p>
        </p:txBody>
      </p:sp>
    </p:spTree>
    <p:extLst>
      <p:ext uri="{BB962C8B-B14F-4D97-AF65-F5344CB8AC3E}">
        <p14:creationId xmlns:p14="http://schemas.microsoft.com/office/powerpoint/2010/main" val="2144766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Siaurąja prasme ir kai dėmesys sutelkiamas tik į technines sistemas, sritis vadinama informacijos paieška. Platesne prasme ir sutelkiant dėmesį į žmones, tai dažnai vadinama informacine elgsena. Šnekamojoje kalboje daugiau kalbama apie (interneto) paiešką arba informacijos paiešką. Atitinkamai šiais laikais svarbiausios visuomenės informacijos paieškos sistemos vadinamos tiesiog paieškos sistemomis arba netgi dar siauriau – tiesiog gūglas. </a:t>
            </a:r>
          </a:p>
          <a:p>
            <a:endParaRPr lang="lt-LT" dirty="0"/>
          </a:p>
          <a:p>
            <a:r>
              <a:rPr lang="lt-LT" dirty="0"/>
              <a:t>Specialiai parašėme ne kompanijos Google pavadinimą, bet gūglas iš mažosios raidės, nes daugeliui žmonių šiandieną tai ne produkto pavadinimas, o reikšmė, tolygi tam, ką mes turime galvoje kaip informacijos paieška.  Informacijos dažniausiai ieškoma internete ir tai atliekama naudojant įvairius įrankius ir įrenginius, kuriuos kasdien nešiojamės su savimi. Be to, paiešką organizuoja įvairūs algoritmai, o rezultatus lemia reklamos užsakovų paieškos sistemos ekonominiai interesai. </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Informacija internete randama naudojantis algoritmų (ne tiesiogiai žmonių) valdomomis platformomis. Tiesioginis žmogaus įsitraukimas pasitaiko, bet tai labiau išimtis ir sudaro itin mažą procento dalį. Algoritmai veikia vadinamojo nuspėjimo būdu. Jie yra užprogramuoti apskaičiuoti, kaip vartotojas reaguos pamatęs vieną ar kitą informaciją. Įprastai siekiama rodyti tai, kas galbūt žmogų sudomins remiantis tuo, kas jį domino anksčiau, ir žmogaus naršymo istorija. </a:t>
            </a:r>
          </a:p>
          <a:p>
            <a:endParaRPr lang="lt-LT" dirty="0"/>
          </a:p>
          <a:p>
            <a:r>
              <a:rPr lang="lt-LT" dirty="0"/>
              <a:t>„Google“ valdybos pirmininkas Erikas Schmidtas yra išsakęs tokią mintį: </a:t>
            </a:r>
          </a:p>
          <a:p>
            <a:r>
              <a:rPr lang="lt-LT" i="1" dirty="0"/>
              <a:t>Dauguma žmonių nenori, kad „Google“ pateiktų atsakymus į jų klausimus... Jie nori, kad „Google“ pasakytų jiems, ką jie turi toliau daryti.</a:t>
            </a:r>
            <a:endParaRPr lang="lt-LT" dirty="0"/>
          </a:p>
          <a:p>
            <a:endParaRPr lang="lt-LT" dirty="0"/>
          </a:p>
          <a:p>
            <a:r>
              <a:rPr lang="lt-LT" dirty="0"/>
              <a:t>Ar pritartumėte tokiam teiginiui? Kodėl taip? Kodėl ne?</a:t>
            </a:r>
          </a:p>
        </p:txBody>
      </p:sp>
      <p:sp>
        <p:nvSpPr>
          <p:cNvPr id="4" name="Slide Number Placeholder 3"/>
          <p:cNvSpPr>
            <a:spLocks noGrp="1"/>
          </p:cNvSpPr>
          <p:nvPr>
            <p:ph type="sldNum" sz="quarter" idx="5"/>
          </p:nvPr>
        </p:nvSpPr>
        <p:spPr/>
        <p:txBody>
          <a:bodyPr/>
          <a:lstStyle/>
          <a:p>
            <a:fld id="{B1806F05-0ECC-4D3D-9B36-AAEB4AB34EC4}" type="slidenum">
              <a:rPr lang="lt-LT" smtClean="0"/>
              <a:t>5</a:t>
            </a:fld>
            <a:endParaRPr lang="lt-LT"/>
          </a:p>
        </p:txBody>
      </p:sp>
    </p:spTree>
    <p:extLst>
      <p:ext uri="{BB962C8B-B14F-4D97-AF65-F5344CB8AC3E}">
        <p14:creationId xmlns:p14="http://schemas.microsoft.com/office/powerpoint/2010/main" val="3984939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Ar paieškos rezultatams turi įtakos, koks įrenginys naudojamas, tarkime, nešiojamasis kompiuteris ar išmanusis telefonas? Taip, turi ir reikšmingą, nes yra dvi skirtingais principais veikiančios „Google“ paieškos versijos: viena skirta išmaniesiems telefonams, o kita – staliniams ir nešiojamiesiems kompiuteriams. Skiriasi ne tik informacijos išdėstymo ekrane principas, bet ir duomenų bazės indekso atnaujinimo greitis. Sparčiau atnaujinama išmaniesiems telefonams skirta versija. Skiriasi ir filtrų pasirinkimas, t. y. galimybė koreguoti, kokius rezultatus gausime.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Remiantis „Google“ siūlomu automatiniu frazės užbaigimu, galima matyti, kad Lietuvoje gana aktualu susižinoti, koks bus vyras sprendžiant pagal jo zodiako ženklą. Taip pat „Google“ gali parodyti, ko lietuviai bijo.</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Savo garsioje knygoje </a:t>
            </a:r>
            <a:r>
              <a:rPr lang="lt-LT" sz="1200" i="1" kern="1200" dirty="0">
                <a:solidFill>
                  <a:schemeClr val="tx1"/>
                </a:solidFill>
                <a:effectLst/>
                <a:latin typeface="+mn-lt"/>
                <a:ea typeface="+mn-ea"/>
                <a:cs typeface="+mn-cs"/>
              </a:rPr>
              <a:t>Visi meluoja </a:t>
            </a:r>
            <a:r>
              <a:rPr lang="lt-LT" sz="1200" kern="1200" dirty="0">
                <a:solidFill>
                  <a:schemeClr val="tx1"/>
                </a:solidFill>
                <a:effectLst/>
                <a:latin typeface="+mn-lt"/>
                <a:ea typeface="+mn-ea"/>
                <a:cs typeface="+mn-cs"/>
              </a:rPr>
              <a:t>(lietuvių kalba publikuota 2018 m.) Sethas Stephensas-Davidowitzius analizuoja „Google“ duomenis ir bando atsakyti į klausimą, kaip mes atrodome internete ir kokie esame iš tiesų. Trumpai referuojant autoriaus išvadas – internetas parodo, kokie esame iš tiesų. Dažnai viešai kalbame viena, o kai liekame tik su savimi ir savo kompiuteriu, atsiskleidžia įvairūs mūsų norai, lūkesčiai, įpročiai. </a:t>
            </a:r>
          </a:p>
          <a:p>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Naudodamiesi įrankiu </a:t>
            </a:r>
            <a:r>
              <a:rPr lang="lt-LT" sz="1200" i="1" kern="1200" dirty="0">
                <a:solidFill>
                  <a:schemeClr val="tx1"/>
                </a:solidFill>
                <a:effectLst/>
                <a:latin typeface="+mn-lt"/>
                <a:ea typeface="+mn-ea"/>
                <a:cs typeface="+mn-cs"/>
              </a:rPr>
              <a:t>Google Trends</a:t>
            </a:r>
            <a:r>
              <a:rPr lang="lt-LT" sz="1200" kern="1200" dirty="0">
                <a:solidFill>
                  <a:schemeClr val="tx1"/>
                </a:solidFill>
                <a:effectLst/>
                <a:latin typeface="+mn-lt"/>
                <a:ea typeface="+mn-ea"/>
                <a:cs typeface="+mn-cs"/>
              </a:rPr>
              <a:t> galime paprastai ir greitai sužinoti, kokie terminai šiuo metu dažniausiai ieškomi internete ar kiek dažnai tam tikra tema šiuo metu domimasi ir kokiame Lietuvos rajone.</a:t>
            </a:r>
          </a:p>
        </p:txBody>
      </p:sp>
      <p:sp>
        <p:nvSpPr>
          <p:cNvPr id="4" name="Slide Number Placeholder 3"/>
          <p:cNvSpPr>
            <a:spLocks noGrp="1"/>
          </p:cNvSpPr>
          <p:nvPr>
            <p:ph type="sldNum" sz="quarter" idx="5"/>
          </p:nvPr>
        </p:nvSpPr>
        <p:spPr/>
        <p:txBody>
          <a:bodyPr/>
          <a:lstStyle/>
          <a:p>
            <a:fld id="{B1806F05-0ECC-4D3D-9B36-AAEB4AB34EC4}" type="slidenum">
              <a:rPr lang="lt-LT" smtClean="0"/>
              <a:t>6</a:t>
            </a:fld>
            <a:endParaRPr lang="lt-LT"/>
          </a:p>
        </p:txBody>
      </p:sp>
    </p:spTree>
    <p:extLst>
      <p:ext uri="{BB962C8B-B14F-4D97-AF65-F5344CB8AC3E}">
        <p14:creationId xmlns:p14="http://schemas.microsoft.com/office/powerpoint/2010/main" val="2285949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Statistikas Andrew Pole nustatė 25 produktus, kurie kartu perkant rodo, kad moteris gali būti nėščia. </a:t>
            </a:r>
          </a:p>
          <a:p>
            <a:endParaRPr lang="lt-LT" dirty="0"/>
          </a:p>
          <a:p>
            <a:r>
              <a:rPr lang="lt-LT" dirty="0"/>
              <a:t>Naudodama šią informaciją, įmonė „Target“ siuntė nėščiosioms įvairius kuponus su prekėmis, kurios reikalingos laukiantis.</a:t>
            </a:r>
          </a:p>
          <a:p>
            <a:r>
              <a:rPr lang="lt-LT" dirty="0"/>
              <a:t>Kartą sulaukė pasipiktinusio vyro skambučio, kad siunčia jo dukrai besilaukiančioms moterims skirtus kuponus.</a:t>
            </a:r>
          </a:p>
          <a:p>
            <a:endParaRPr lang="lt-LT" dirty="0"/>
          </a:p>
          <a:p>
            <a:r>
              <a:rPr lang="lt-LT" dirty="0"/>
              <a:t>Vyras piktinosi ir pasakė: „Ji vis dar mokosi vidurinėje mokykloje, o jūs siunčiate jai kuponus kūdikio drabužiams ir lovytėms? Ar bandote paskatinti ją pastoti? </a:t>
            </a:r>
          </a:p>
          <a:p>
            <a:endParaRPr lang="lt-LT" dirty="0"/>
          </a:p>
          <a:p>
            <a:r>
              <a:rPr lang="lt-LT" dirty="0"/>
              <a:t>Įmonė patikino, kad kuponas tikrai skirtas vyro dukrai, jame buvo reklaminiai drabužiai nėščiosioms, darželio baldai ir besišypsančių kūdikių nuotraukos. </a:t>
            </a:r>
          </a:p>
          <a:p>
            <a:endParaRPr lang="lt-LT" dirty="0"/>
          </a:p>
          <a:p>
            <a:r>
              <a:rPr lang="lt-LT" dirty="0"/>
              <a:t>Po kurio laiko paaiškėjo, kad vyro dukra iš tiesų laukėsi. </a:t>
            </a:r>
          </a:p>
          <a:p>
            <a:endParaRPr lang="lt-LT" dirty="0"/>
          </a:p>
          <a:p>
            <a:r>
              <a:rPr lang="lt-LT" dirty="0"/>
              <a:t>Istorijoje įmonė „Target“ naudojo ne interneto duomenis, o nagrinėjo apsipirkimo istoriją. Tačiau ši istorija parodo, kiek daug galima sužinoti ir pasakyti turint mūsų naršymo internete duomenis. </a:t>
            </a:r>
          </a:p>
        </p:txBody>
      </p:sp>
      <p:sp>
        <p:nvSpPr>
          <p:cNvPr id="4" name="Slide Number Placeholder 3"/>
          <p:cNvSpPr>
            <a:spLocks noGrp="1"/>
          </p:cNvSpPr>
          <p:nvPr>
            <p:ph type="sldNum" sz="quarter" idx="5"/>
          </p:nvPr>
        </p:nvSpPr>
        <p:spPr/>
        <p:txBody>
          <a:bodyPr/>
          <a:lstStyle/>
          <a:p>
            <a:fld id="{B1806F05-0ECC-4D3D-9B36-AAEB4AB34EC4}" type="slidenum">
              <a:rPr lang="lt-LT" smtClean="0"/>
              <a:t>7</a:t>
            </a:fld>
            <a:endParaRPr lang="lt-LT"/>
          </a:p>
        </p:txBody>
      </p:sp>
    </p:spTree>
    <p:extLst>
      <p:ext uri="{BB962C8B-B14F-4D97-AF65-F5344CB8AC3E}">
        <p14:creationId xmlns:p14="http://schemas.microsoft.com/office/powerpoint/2010/main" val="3551753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Sakoma, kad „Google“ apie visuomenę žino daugiau nei parodo apklausos. Pavyzdys – kai dėl prezidento posto varžėsi Donaldas Trumpas ir Hillary Clinton, apklausos rodė, kad daugiau žmonių balsuotų už H. Clinton. Tačiau realybė parodė, kad daugiau balsų sulaukė D. Trumpas. Buvo spėjama, remiantis „Google“ paieškos rezultatais, kad D. Trumpas labiau domina rinkėjus. Viena iš priežasčių, kodėl žmonės viešai minėjo H. Clinton, o „Google“ naršė apie D.</a:t>
            </a:r>
            <a:r>
              <a:rPr lang="lt-LT" baseline="0" dirty="0"/>
              <a:t> Trumpą,</a:t>
            </a:r>
            <a:r>
              <a:rPr lang="lt-LT" dirty="0"/>
              <a:t> buvo ta, kad tuo metu nebuvo drąsu palaikyti tokį radikalų kandidatą. Yra daug kitų sričių, kurios parodė, kad „Google“ geriau atskleidžia, ką mano visuomenė nei apklausos, tarkime, apie žmonių seksualinį gyvenimą. </a:t>
            </a:r>
          </a:p>
          <a:p>
            <a:endParaRPr lang="lt-LT" dirty="0"/>
          </a:p>
          <a:p>
            <a:r>
              <a:rPr lang="lt-LT" dirty="0"/>
              <a:t>Žmonės ne visuomet nori pasakoti viešai, ypač dalykus, kurie yra tabu, tad paieškų analizė atskleidžia daugiau. Žmogus naršydamas internete gali jaustis savimi, žino, kad jo niekas nestebi, nevertina, todėl internete žmogus yra labiau savimi nei viešumoje. </a:t>
            </a:r>
          </a:p>
          <a:p>
            <a:endParaRPr lang="lt-LT" dirty="0"/>
          </a:p>
          <a:p>
            <a:r>
              <a:rPr lang="lt-LT" dirty="0"/>
              <a:t>Žmonės ne visuomet gali save taip tiksliai apibūdinti kaip paieškos sistemos, nes mes paprasčiausiai neatsimename, ką ir kur naršėme, o paieškos sistemos fiksuoja kiekvieną paspaudimą, todėl turi susidariusios gerokai tikslesnį mūsų vaizdą, nei mes patys. </a:t>
            </a:r>
          </a:p>
          <a:p>
            <a:endParaRPr lang="lt-LT" dirty="0"/>
          </a:p>
          <a:p>
            <a:r>
              <a:rPr lang="lt-LT" dirty="0"/>
              <a:t>Paieškos sistemos netgi gali būti naudojamos epidemijoms prognozuoti, tarkim, gripo epidemijoms. Sveikatos apsaugos sistema paskelbia epidemiją, kai pasiekiamas tam tikras susirgimų skaičius ir tai jau būna po to, kai epidemija realiai prasidėjo. Žmonių ieškoma informacija apie su gripu susijusius simptomus, tiksliau, gerokai aktyvesnė paieška indikuoja, kad epidemija prasideda ir remiantis paieškos sistema galima numatyti būsiančią epidemiją bent keletu dienų ar savaičių anksčiau. </a:t>
            </a:r>
          </a:p>
          <a:p>
            <a:endParaRPr lang="lt-LT" dirty="0"/>
          </a:p>
          <a:p>
            <a:r>
              <a:rPr lang="lt-LT" dirty="0"/>
              <a:t>Lietuvoje „Google“ yra lankomiausias puslapis. Lietuviai beveik nenaudoja kitų paieškos sistemų, todėl „Google“ duomenys gana tiksliai nusako, ko ieško lietuviai. </a:t>
            </a:r>
          </a:p>
          <a:p>
            <a:endParaRPr lang="lt-LT" dirty="0"/>
          </a:p>
          <a:p>
            <a:r>
              <a:rPr lang="lt-LT" dirty="0"/>
              <a:t>„Google“ yra ne tik paieškos sistema. Ji juk teikia ir žemėlapių paslaugą, vaizdo peržiūrų paslaugą („YouTube“) ir yra duomenų saugykla („Google Drive“), todėl apie mus gali susidaryti labai išsamų vaizdą. Žinoma, tokios kompanijos neseka žmonių individualiai, joms neįdomu, ką veikia pavienis žmogus, svarbiau tendencija. Tokios sistemos individus užkoduoja ilgomis skaičių kombinacijomis. </a:t>
            </a:r>
          </a:p>
          <a:p>
            <a:endParaRPr lang="lt-LT" dirty="0"/>
          </a:p>
          <a:p>
            <a:r>
              <a:rPr lang="lt-LT" dirty="0"/>
              <a:t>Kaip manote, ko „Google“ apie mus nežino?</a:t>
            </a:r>
          </a:p>
        </p:txBody>
      </p:sp>
      <p:sp>
        <p:nvSpPr>
          <p:cNvPr id="4" name="Slide Number Placeholder 3"/>
          <p:cNvSpPr>
            <a:spLocks noGrp="1"/>
          </p:cNvSpPr>
          <p:nvPr>
            <p:ph type="sldNum" sz="quarter" idx="5"/>
          </p:nvPr>
        </p:nvSpPr>
        <p:spPr/>
        <p:txBody>
          <a:bodyPr/>
          <a:lstStyle/>
          <a:p>
            <a:fld id="{B1806F05-0ECC-4D3D-9B36-AAEB4AB34EC4}" type="slidenum">
              <a:rPr lang="lt-LT" smtClean="0"/>
              <a:t>8</a:t>
            </a:fld>
            <a:endParaRPr lang="lt-LT"/>
          </a:p>
        </p:txBody>
      </p:sp>
    </p:spTree>
    <p:extLst>
      <p:ext uri="{BB962C8B-B14F-4D97-AF65-F5344CB8AC3E}">
        <p14:creationId xmlns:p14="http://schemas.microsoft.com/office/powerpoint/2010/main" val="2531991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„Google Trends“ yra „Google“ nemokamas analizės įrankis, leidžiantis ieškoti ir palyginti tendencijas internete. </a:t>
            </a:r>
          </a:p>
          <a:p>
            <a:r>
              <a:rPr lang="lt-LT" dirty="0"/>
              <a:t>„Google Trends Search“ yra galingas įrankis, kurį gali naudoti daugelis įmonių, rinkodaros specialistų, tyrėjų ir daugelis kitų, kad atrastų svarbias tendencijas internete. </a:t>
            </a:r>
          </a:p>
          <a:p>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„Google Trends“ buvo paleista 2006 m., tačiau duomenys pateikiami nuo 2004 m. Dėl šio plataus datų diapazono „Google Trends“ yra naudinga priemonė, leidžianti tiksliai pamatyti, kaip vystėsi tendencijos per pastaruosius keliolika metų.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806F05-0ECC-4D3D-9B36-AAEB4AB34EC4}"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649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Kam galima panaudoti „Google Trends“ duomenis?</a:t>
            </a:r>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Tai nėra tik pramoga. Šiuos duomenis naudoja įmonės, tyrėjai.</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a:p>
            <a:r>
              <a:rPr lang="lt-LT" dirty="0"/>
              <a:t>Ką reiškia „Google Trends“ esantys skaičiai? Kai pradėsite jį naudoti ieškodami tendencijų, pirmiausia pastebėsite, kad „Google Trends“ naudoja balų skalę nuo 0 iki 100, o ne paieškos apimtis. 1 balas reiškia žemiausią paieškos terminų santykinio populiarumo tašką, o 100 – priešingą, aukščiausią santykinio populiarumo tašką. 0 balas rodo, kad nepakanka duomenų paieškos terminui. Nors paieškos apimtis gali turėti įtakos santykiniam populiarumui, tai nėra tas pats dalykas. Santykinės balų sistemos pranašumas yra tas, kad ji leidžia palyginti daug skirtingų tendencijų, net ir nesusijusių. Rezultatas visada yra susijęs su kitais paieškos terminais, kurių nuspręsite ieškoti. Balai leidžia palyginti neįprastus derinius, o tai leidžia analizuoti tikslius klausimus ir atveria kūrybišką analizę.</a:t>
            </a:r>
          </a:p>
        </p:txBody>
      </p:sp>
      <p:sp>
        <p:nvSpPr>
          <p:cNvPr id="4" name="Slide Number Placeholder 3"/>
          <p:cNvSpPr>
            <a:spLocks noGrp="1"/>
          </p:cNvSpPr>
          <p:nvPr>
            <p:ph type="sldNum" sz="quarter" idx="5"/>
          </p:nvPr>
        </p:nvSpPr>
        <p:spPr/>
        <p:txBody>
          <a:bodyPr/>
          <a:lstStyle/>
          <a:p>
            <a:fld id="{B1806F05-0ECC-4D3D-9B36-AAEB4AB34EC4}" type="slidenum">
              <a:rPr lang="lt-LT" smtClean="0"/>
              <a:t>10</a:t>
            </a:fld>
            <a:endParaRPr lang="lt-LT"/>
          </a:p>
        </p:txBody>
      </p:sp>
    </p:spTree>
    <p:extLst>
      <p:ext uri="{BB962C8B-B14F-4D97-AF65-F5344CB8AC3E}">
        <p14:creationId xmlns:p14="http://schemas.microsoft.com/office/powerpoint/2010/main" val="2239411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„Google Trends“ naudojimo galimybių verslo savininkams, rinkodaros specialistams ir tyrėjams yra daug. Įrankio paprastumas daro jį puikiu papildomu įrankiu. </a:t>
            </a:r>
          </a:p>
          <a:p>
            <a:r>
              <a:rPr lang="lt-LT" dirty="0"/>
              <a:t>„Google Trends“ įdomus tuo, kad naudoja duomenis ne tik iš interneto paieškos, bet ir iš kitų sistemų, todėl pateikiami rezultatai yra plačios aprėpties. </a:t>
            </a:r>
          </a:p>
          <a:p>
            <a:r>
              <a:rPr lang="lt-LT" dirty="0"/>
              <a:t>Minėtina, kad duomenis naudoja iš interneto paieškos, vaizdų paieškos, naujienų paieškos, apsipirkimo „Google“ ir paieškos „YouTube“.</a:t>
            </a:r>
          </a:p>
        </p:txBody>
      </p:sp>
      <p:sp>
        <p:nvSpPr>
          <p:cNvPr id="4" name="Slide Number Placeholder 3"/>
          <p:cNvSpPr>
            <a:spLocks noGrp="1"/>
          </p:cNvSpPr>
          <p:nvPr>
            <p:ph type="sldNum" sz="quarter" idx="5"/>
          </p:nvPr>
        </p:nvSpPr>
        <p:spPr/>
        <p:txBody>
          <a:bodyPr/>
          <a:lstStyle/>
          <a:p>
            <a:fld id="{B1806F05-0ECC-4D3D-9B36-AAEB4AB34EC4}" type="slidenum">
              <a:rPr lang="lt-LT" smtClean="0"/>
              <a:t>11</a:t>
            </a:fld>
            <a:endParaRPr lang="lt-LT"/>
          </a:p>
        </p:txBody>
      </p:sp>
    </p:spTree>
    <p:extLst>
      <p:ext uri="{BB962C8B-B14F-4D97-AF65-F5344CB8AC3E}">
        <p14:creationId xmlns:p14="http://schemas.microsoft.com/office/powerpoint/2010/main" val="742124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Paieška internete turi daugybę privalumų, tačiau yra ir savitumų, kurie apsunkina informacijos paiešką. </a:t>
            </a:r>
          </a:p>
          <a:p>
            <a:r>
              <a:rPr lang="lt-LT" dirty="0"/>
              <a:t>Ieškodami informacijos duomenų bazėse ar bibliotekose kataloge visuomet žinome, kad gausime tą patį įvedę tam tikrą reikšminį žodį. Tai naudinga, nes tereikia atsiminti, kokį reikšminį žodį įvedei. </a:t>
            </a:r>
          </a:p>
          <a:p>
            <a:r>
              <a:rPr lang="lt-LT" dirty="0"/>
              <a:t>Ieškodami</a:t>
            </a:r>
            <a:r>
              <a:rPr lang="lt-LT" baseline="0" dirty="0"/>
              <a:t> „</a:t>
            </a:r>
            <a:r>
              <a:rPr lang="lt-LT" dirty="0"/>
              <a:t>Google“ neturime tokio palengvinimo. Čia paieška visuomet vyksta tarsi nuo pradžios, nes beveik visuomet gausime kažkiek pakitusius paieškos rezultatus, kai naudosime kitą įrenginį, būsime kitoje šalyje, ieškosime kitą dieną. </a:t>
            </a:r>
          </a:p>
          <a:p>
            <a:endParaRPr lang="lt-L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806F05-0ECC-4D3D-9B36-AAEB4AB34EC4}" type="slidenum">
              <a:rPr kumimoji="0" lang="lt-L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lt-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5966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Kartais susiduriame su situacija, kai net įvesdami tą patį reikšminį žodį jau nebegalime rasti to paties šaltinio. Galbūt jis pateko į kažkelintą puslapį. Tad norėdami neprarasti, turime išsaugoti ir nuorodas į šaltinius, nepakanka prisiminti reikšminio žodžio. </a:t>
            </a:r>
          </a:p>
          <a:p>
            <a:endParaRPr lang="lt-LT" dirty="0"/>
          </a:p>
          <a:p>
            <a:r>
              <a:rPr lang="lt-LT" dirty="0"/>
              <a:t>Ką dar turime daryti kitaip, žinodami šias paieškos sistemos ypatybes?</a:t>
            </a:r>
          </a:p>
          <a:p>
            <a:r>
              <a:rPr lang="lt-LT" dirty="0"/>
              <a:t>Jei žmonės nedrįs sakyti, galite kreiptis tiesiogiai vardu arba pateikti vieną kitą užuominą, tarkime, negalime draugui pasakyti, kad parašyk „Google“ taip ir taip ir rasi mano minimą puslapį. Yra galimybė, kad žmogus tik susinervins, nes tokio puslapio neras arba ras visai kitokį, gal panašų, bet kitą puslapį. </a:t>
            </a:r>
          </a:p>
        </p:txBody>
      </p:sp>
      <p:sp>
        <p:nvSpPr>
          <p:cNvPr id="4" name="Slide Number Placeholder 3"/>
          <p:cNvSpPr>
            <a:spLocks noGrp="1"/>
          </p:cNvSpPr>
          <p:nvPr>
            <p:ph type="sldNum" sz="quarter" idx="5"/>
          </p:nvPr>
        </p:nvSpPr>
        <p:spPr/>
        <p:txBody>
          <a:bodyPr/>
          <a:lstStyle/>
          <a:p>
            <a:fld id="{B1806F05-0ECC-4D3D-9B36-AAEB4AB34EC4}" type="slidenum">
              <a:rPr lang="lt-LT" smtClean="0"/>
              <a:t>13</a:t>
            </a:fld>
            <a:endParaRPr lang="lt-LT"/>
          </a:p>
        </p:txBody>
      </p:sp>
    </p:spTree>
    <p:extLst>
      <p:ext uri="{BB962C8B-B14F-4D97-AF65-F5344CB8AC3E}">
        <p14:creationId xmlns:p14="http://schemas.microsoft.com/office/powerpoint/2010/main" val="2721263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273E3E13-8531-4C2F-90DD-F11596CE8B06}" type="slidenum">
              <a:rPr lang="en-GB" smtClean="0"/>
              <a:t>14</a:t>
            </a:fld>
            <a:endParaRPr lang="en-GB"/>
          </a:p>
        </p:txBody>
      </p:sp>
    </p:spTree>
    <p:extLst>
      <p:ext uri="{BB962C8B-B14F-4D97-AF65-F5344CB8AC3E}">
        <p14:creationId xmlns:p14="http://schemas.microsoft.com/office/powerpoint/2010/main" val="523700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Paklauskite dalyvių, kaip manote:</a:t>
            </a:r>
          </a:p>
          <a:p>
            <a:r>
              <a:rPr lang="lt-LT" dirty="0"/>
              <a:t>kuris politikas Lietuvoje žmones domina labiau – Nausėda ar Šimonytė?</a:t>
            </a:r>
          </a:p>
          <a:p>
            <a:r>
              <a:rPr lang="lt-LT" dirty="0"/>
              <a:t>kuria šalimi Lietuvoje domimasi dažniau – Prancūzija ar Vokietija?</a:t>
            </a:r>
          </a:p>
          <a:p>
            <a:r>
              <a:rPr lang="lt-LT" dirty="0"/>
              <a:t>kuris patiekalas yra dažnesnis paieškose – cepelinai ar šaltibarščiai?</a:t>
            </a:r>
          </a:p>
          <a:p>
            <a:endParaRPr lang="lt-LT" dirty="0"/>
          </a:p>
          <a:p>
            <a:r>
              <a:rPr lang="lt-LT" dirty="0"/>
              <a:t>Pakvieskite pasitikrinti savo spėjimą „Google Trends“. Ar buvo teisūs? </a:t>
            </a:r>
          </a:p>
          <a:p>
            <a:endParaRPr lang="lt-LT" dirty="0"/>
          </a:p>
          <a:p>
            <a:r>
              <a:rPr lang="lt-LT" dirty="0"/>
              <a:t>Pasiūlykite sugalvoti savo temas, kurios dalyvius domina asmeniškai ir pakvieskite išbandyti.  </a:t>
            </a:r>
          </a:p>
          <a:p>
            <a:endParaRPr lang="lt-LT" dirty="0"/>
          </a:p>
          <a:p>
            <a:r>
              <a:rPr lang="lt-LT" dirty="0"/>
              <a:t>Paklauskite, kaip vertina šį įrankį? Kiek jis atrodo patikimas? Kaip jį būtų galima panaudoti darbe, mokantis?</a:t>
            </a:r>
          </a:p>
          <a:p>
            <a:r>
              <a:rPr lang="lt-LT" dirty="0"/>
              <a:t>„Google Trends“ dėl duomenų patikimumo gali būti naudojamas net epidemijos prognozuoti, pavyzdžiu, gripo. </a:t>
            </a:r>
          </a:p>
          <a:p>
            <a:r>
              <a:rPr lang="lt-LT" dirty="0"/>
              <a:t>Jį galima panaudoti tikrinant, kokiais produktais, dalykais, žmonės aktyviai domisi ir pagal tai spręsti reklaminės kampanijos turinį ar produktų įvedimą į rinką. </a:t>
            </a:r>
          </a:p>
        </p:txBody>
      </p:sp>
      <p:sp>
        <p:nvSpPr>
          <p:cNvPr id="4" name="Slide Number Placeholder 3"/>
          <p:cNvSpPr>
            <a:spLocks noGrp="1"/>
          </p:cNvSpPr>
          <p:nvPr>
            <p:ph type="sldNum" sz="quarter" idx="5"/>
          </p:nvPr>
        </p:nvSpPr>
        <p:spPr/>
        <p:txBody>
          <a:bodyPr/>
          <a:lstStyle/>
          <a:p>
            <a:fld id="{B1806F05-0ECC-4D3D-9B36-AAEB4AB34EC4}" type="slidenum">
              <a:rPr lang="lt-LT" smtClean="0"/>
              <a:t>15</a:t>
            </a:fld>
            <a:endParaRPr lang="lt-LT"/>
          </a:p>
        </p:txBody>
      </p:sp>
    </p:spTree>
    <p:extLst>
      <p:ext uri="{BB962C8B-B14F-4D97-AF65-F5344CB8AC3E}">
        <p14:creationId xmlns:p14="http://schemas.microsoft.com/office/powerpoint/2010/main" val="1615428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Apibendrinime reikėtų akcentuoti, kad „Google Trends“ leidžia pamatyti, kas dabar aktualu žmonėms, pamatyti skirtumus tarp apskričių. Tokia informacija gali būti naudinga, tarkim, sužinant, ar susidomėjimas tam tikra preke ar paslauga auga, krenta, išlieka toks. Taip galima planuoti, kuo užsiimti, prekiauti. Ši nemokama paslauga yra galima tik todėl, kad „Google“ leidžiame fiksuoti savo naršymo istoriją. „Google“ šiuos duomenis naudoja ir individualizuotoms reklamoms rodyti. Kitaip tariant, atiduodami savo duomenis sudarome galimybę „Google“ nuspręsti už mus, kas mums tariamai gali būti įdomu. </a:t>
            </a:r>
          </a:p>
          <a:p>
            <a:endParaRPr lang="lt-LT" sz="1200" kern="1200" dirty="0">
              <a:solidFill>
                <a:schemeClr val="tx1"/>
              </a:solidFill>
              <a:effectLst/>
              <a:latin typeface="+mn-lt"/>
              <a:ea typeface="+mn-ea"/>
              <a:cs typeface="+mn-cs"/>
            </a:endParaRPr>
          </a:p>
          <a:p>
            <a:r>
              <a:rPr lang="lt-LT" dirty="0"/>
              <a:t>Galite įrašyti pateiktyje keletą frazių vienu dviem žodžiais, ką išgirsite dalyvius komentuojant, kol jie komentavo savo patirtis su Google Trends.</a:t>
            </a:r>
          </a:p>
        </p:txBody>
      </p:sp>
      <p:sp>
        <p:nvSpPr>
          <p:cNvPr id="4" name="Slide Number Placeholder 3"/>
          <p:cNvSpPr>
            <a:spLocks noGrp="1"/>
          </p:cNvSpPr>
          <p:nvPr>
            <p:ph type="sldNum" sz="quarter" idx="5"/>
          </p:nvPr>
        </p:nvSpPr>
        <p:spPr/>
        <p:txBody>
          <a:bodyPr/>
          <a:lstStyle/>
          <a:p>
            <a:fld id="{B1806F05-0ECC-4D3D-9B36-AAEB4AB34EC4}" type="slidenum">
              <a:rPr lang="lt-LT" smtClean="0"/>
              <a:t>16</a:t>
            </a:fld>
            <a:endParaRPr lang="lt-LT"/>
          </a:p>
        </p:txBody>
      </p:sp>
    </p:spTree>
    <p:extLst>
      <p:ext uri="{BB962C8B-B14F-4D97-AF65-F5344CB8AC3E}">
        <p14:creationId xmlns:p14="http://schemas.microsoft.com/office/powerpoint/2010/main" val="3626287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Jei dar turite laiko, paklauskite klausytojų, gal jie turi kokių nors klausimų? Jei laiko nebeliko – informuokite, kad klausimams laiko nebeliko, tačiau klausytojai gali užduoti klausimus per pertrauką, per laiką pasibaigus užsiėmimui, el. paštu ar pan.</a:t>
            </a:r>
          </a:p>
        </p:txBody>
      </p:sp>
      <p:sp>
        <p:nvSpPr>
          <p:cNvPr id="4" name="Slide Number Placeholder 3"/>
          <p:cNvSpPr>
            <a:spLocks noGrp="1"/>
          </p:cNvSpPr>
          <p:nvPr>
            <p:ph type="sldNum" sz="quarter" idx="5"/>
          </p:nvPr>
        </p:nvSpPr>
        <p:spPr/>
        <p:txBody>
          <a:bodyPr/>
          <a:lstStyle/>
          <a:p>
            <a:fld id="{DBE004AD-646E-4D66-B5D7-1D7618FB30C8}" type="slidenum">
              <a:rPr lang="lt-LT" smtClean="0"/>
              <a:t>17</a:t>
            </a:fld>
            <a:endParaRPr lang="lt-LT"/>
          </a:p>
        </p:txBody>
      </p:sp>
    </p:spTree>
    <p:extLst>
      <p:ext uri="{BB962C8B-B14F-4D97-AF65-F5344CB8AC3E}">
        <p14:creationId xmlns:p14="http://schemas.microsoft.com/office/powerpoint/2010/main" val="3744485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32FFF9-2774-EDB8-F9D0-3F8B3F437B84}"/>
              </a:ext>
            </a:extLst>
          </p:cNvPr>
          <p:cNvSpPr>
            <a:spLocks noGrp="1"/>
          </p:cNvSpPr>
          <p:nvPr>
            <p:ph type="ctrTitle" hasCustomPrompt="1"/>
          </p:nvPr>
        </p:nvSpPr>
        <p:spPr>
          <a:xfrm>
            <a:off x="980148" y="1359970"/>
            <a:ext cx="8015287" cy="1316037"/>
          </a:xfrm>
        </p:spPr>
        <p:txBody>
          <a:bodyPr anchor="b">
            <a:normAutofit/>
          </a:bodyPr>
          <a:lstStyle>
            <a:lvl1pPr algn="l">
              <a:defRPr sz="6300" b="1">
                <a:solidFill>
                  <a:srgbClr val="EA551F"/>
                </a:solidFill>
              </a:defRPr>
            </a:lvl1pPr>
          </a:lstStyle>
          <a:p>
            <a:r>
              <a:rPr lang="lt-LT" dirty="0"/>
              <a:t>Temos pavadinimas </a:t>
            </a:r>
            <a:endParaRPr lang="en-GB" dirty="0"/>
          </a:p>
        </p:txBody>
      </p:sp>
      <p:sp>
        <p:nvSpPr>
          <p:cNvPr id="3" name="Subtitle 2">
            <a:extLst>
              <a:ext uri="{FF2B5EF4-FFF2-40B4-BE49-F238E27FC236}">
                <a16:creationId xmlns="" xmlns:a16="http://schemas.microsoft.com/office/drawing/2014/main" id="{DDAEBD9B-97E4-9965-32BC-FD8EB1D7F715}"/>
              </a:ext>
            </a:extLst>
          </p:cNvPr>
          <p:cNvSpPr>
            <a:spLocks noGrp="1"/>
          </p:cNvSpPr>
          <p:nvPr>
            <p:ph type="subTitle" idx="1" hasCustomPrompt="1"/>
          </p:nvPr>
        </p:nvSpPr>
        <p:spPr>
          <a:xfrm>
            <a:off x="980148" y="4057650"/>
            <a:ext cx="8445763" cy="628650"/>
          </a:xfrm>
        </p:spPr>
        <p:txBody>
          <a:bodyPr/>
          <a:lstStyle>
            <a:lvl1pPr marL="0" indent="0" algn="l">
              <a:buNone/>
              <a:defRPr sz="2400">
                <a:solidFill>
                  <a:srgbClr val="2E2E2E"/>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V</a:t>
            </a:r>
            <a:r>
              <a:rPr lang="lt-LT" dirty="0"/>
              <a:t>ardas pavardė</a:t>
            </a:r>
            <a:endParaRPr lang="en-GB" dirty="0"/>
          </a:p>
        </p:txBody>
      </p:sp>
      <p:sp>
        <p:nvSpPr>
          <p:cNvPr id="17" name="TextBox 16">
            <a:extLst>
              <a:ext uri="{FF2B5EF4-FFF2-40B4-BE49-F238E27FC236}">
                <a16:creationId xmlns="" xmlns:a16="http://schemas.microsoft.com/office/drawing/2014/main" id="{04DD2117-2F84-186B-2DA2-C0CFA6C8FA4E}"/>
              </a:ext>
            </a:extLst>
          </p:cNvPr>
          <p:cNvSpPr txBox="1"/>
          <p:nvPr userDrawn="1"/>
        </p:nvSpPr>
        <p:spPr>
          <a:xfrm>
            <a:off x="818409" y="5387490"/>
            <a:ext cx="952574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200" b="0" i="0" dirty="0">
                <a:solidFill>
                  <a:srgbClr val="EA551F"/>
                </a:solidFill>
                <a:effectLst/>
                <a:latin typeface="+mn-lt"/>
              </a:rPr>
              <a:t>Medijų ir informacinio raštingumo </a:t>
            </a:r>
          </a:p>
          <a:p>
            <a:pPr marL="0" marR="0" lvl="0" indent="0" algn="l" defTabSz="914400" rtl="0" eaLnBrk="1" fontAlgn="auto" latinLnBrk="0" hangingPunct="1">
              <a:lnSpc>
                <a:spcPct val="100000"/>
              </a:lnSpc>
              <a:spcBef>
                <a:spcPts val="0"/>
              </a:spcBef>
              <a:spcAft>
                <a:spcPts val="0"/>
              </a:spcAft>
              <a:buClrTx/>
              <a:buSzTx/>
              <a:buFontTx/>
              <a:buNone/>
              <a:tabLst/>
              <a:defRPr/>
            </a:pPr>
            <a:r>
              <a:rPr lang="lt-LT" sz="3200" b="0" i="0" dirty="0">
                <a:solidFill>
                  <a:srgbClr val="EA551F"/>
                </a:solidFill>
                <a:effectLst/>
                <a:latin typeface="+mn-lt"/>
              </a:rPr>
              <a:t>kompetencijų ugdymo programa</a:t>
            </a:r>
            <a:endParaRPr lang="en-GB" sz="3200" b="0" dirty="0">
              <a:solidFill>
                <a:srgbClr val="EA551F"/>
              </a:solidFill>
              <a:latin typeface="+mn-lt"/>
            </a:endParaRPr>
          </a:p>
          <a:p>
            <a:endParaRPr lang="en-GB" dirty="0"/>
          </a:p>
        </p:txBody>
      </p:sp>
      <p:pic>
        <p:nvPicPr>
          <p:cNvPr id="5" name="Picture 4">
            <a:extLst>
              <a:ext uri="{FF2B5EF4-FFF2-40B4-BE49-F238E27FC236}">
                <a16:creationId xmlns="" xmlns:a16="http://schemas.microsoft.com/office/drawing/2014/main" id="{967865E0-5F50-128E-F440-5DB51E241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44149" y="4892671"/>
            <a:ext cx="1576583" cy="1476610"/>
          </a:xfrm>
          <a:prstGeom prst="rect">
            <a:avLst/>
          </a:prstGeom>
        </p:spPr>
      </p:pic>
    </p:spTree>
    <p:extLst>
      <p:ext uri="{BB962C8B-B14F-4D97-AF65-F5344CB8AC3E}">
        <p14:creationId xmlns:p14="http://schemas.microsoft.com/office/powerpoint/2010/main" val="196537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C7B70F-220F-EB70-EB79-C85AE1F28F61}"/>
              </a:ext>
            </a:extLst>
          </p:cNvPr>
          <p:cNvSpPr>
            <a:spLocks noGrp="1"/>
          </p:cNvSpPr>
          <p:nvPr>
            <p:ph type="title"/>
          </p:nvPr>
        </p:nvSpPr>
        <p:spPr/>
        <p:txBody>
          <a:bodyPr/>
          <a:lstStyle>
            <a:lvl1pPr>
              <a:defRPr>
                <a:solidFill>
                  <a:srgbClr val="EA551F"/>
                </a:solidFill>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47221CC6-5557-6651-A375-863EBEBFEA76}"/>
              </a:ext>
            </a:extLst>
          </p:cNvPr>
          <p:cNvSpPr>
            <a:spLocks noGrp="1"/>
          </p:cNvSpPr>
          <p:nvPr>
            <p:ph idx="1"/>
          </p:nvPr>
        </p:nvSpPr>
        <p:spPr>
          <a:xfrm>
            <a:off x="838200" y="2253226"/>
            <a:ext cx="10515600" cy="4604773"/>
          </a:xfrm>
        </p:spPr>
        <p:txBody>
          <a:bodyPr/>
          <a:lstStyle>
            <a:lvl1pPr>
              <a:spcAft>
                <a:spcPts val="0"/>
              </a:spcAft>
              <a:defRPr>
                <a:solidFill>
                  <a:srgbClr val="2E2E2E"/>
                </a:solidFill>
              </a:defRPr>
            </a:lvl1pPr>
            <a:lvl2pPr>
              <a:spcAft>
                <a:spcPts val="0"/>
              </a:spcAft>
              <a:defRPr>
                <a:solidFill>
                  <a:srgbClr val="2E2E2E"/>
                </a:solidFill>
              </a:defRPr>
            </a:lvl2pPr>
            <a:lvl3pPr>
              <a:spcAft>
                <a:spcPts val="0"/>
              </a:spcAft>
              <a:defRPr>
                <a:solidFill>
                  <a:srgbClr val="2E2E2E"/>
                </a:solidFill>
              </a:defRPr>
            </a:lvl3pPr>
            <a:lvl4pPr>
              <a:spcAft>
                <a:spcPts val="0"/>
              </a:spcAft>
              <a:defRPr>
                <a:solidFill>
                  <a:srgbClr val="2E2E2E"/>
                </a:solidFill>
              </a:defRPr>
            </a:lvl4pPr>
            <a:lvl5pPr>
              <a:spcAft>
                <a:spcPts val="0"/>
              </a:spcAft>
              <a:defRPr>
                <a:solidFill>
                  <a:srgbClr val="2E2E2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5" name="Straight Connector 4">
            <a:extLst>
              <a:ext uri="{FF2B5EF4-FFF2-40B4-BE49-F238E27FC236}">
                <a16:creationId xmlns="" xmlns:a16="http://schemas.microsoft.com/office/drawing/2014/main" id="{D2CC40DC-F1E6-24B2-A7E4-2714BEDC6C83}"/>
              </a:ext>
            </a:extLst>
          </p:cNvPr>
          <p:cNvCxnSpPr/>
          <p:nvPr userDrawn="1"/>
        </p:nvCxnSpPr>
        <p:spPr>
          <a:xfrm>
            <a:off x="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24C0225A-5941-233B-804B-2514C73D904B}"/>
              </a:ext>
            </a:extLst>
          </p:cNvPr>
          <p:cNvCxnSpPr/>
          <p:nvPr userDrawn="1"/>
        </p:nvCxnSpPr>
        <p:spPr>
          <a:xfrm>
            <a:off x="5181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D5F65952-EC24-ECAA-41BB-53A1E2C90F8B}"/>
              </a:ext>
            </a:extLst>
          </p:cNvPr>
          <p:cNvCxnSpPr/>
          <p:nvPr userDrawn="1"/>
        </p:nvCxnSpPr>
        <p:spPr>
          <a:xfrm>
            <a:off x="109728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3397126A-7959-4A99-8B05-748214989EBD}"/>
              </a:ext>
            </a:extLst>
          </p:cNvPr>
          <p:cNvCxnSpPr/>
          <p:nvPr userDrawn="1"/>
        </p:nvCxnSpPr>
        <p:spPr>
          <a:xfrm>
            <a:off x="169672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9F1BA81-8A00-0328-63BF-98644179DE32}"/>
              </a:ext>
            </a:extLst>
          </p:cNvPr>
          <p:cNvCxnSpPr/>
          <p:nvPr userDrawn="1"/>
        </p:nvCxnSpPr>
        <p:spPr>
          <a:xfrm>
            <a:off x="227584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3E2FE2E-586E-E457-97D2-40166BDD945D}"/>
              </a:ext>
            </a:extLst>
          </p:cNvPr>
          <p:cNvCxnSpPr/>
          <p:nvPr userDrawn="1"/>
        </p:nvCxnSpPr>
        <p:spPr>
          <a:xfrm>
            <a:off x="287528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893407C6-0CEB-F0AA-A17B-25F36777A380}"/>
              </a:ext>
            </a:extLst>
          </p:cNvPr>
          <p:cNvCxnSpPr/>
          <p:nvPr userDrawn="1"/>
        </p:nvCxnSpPr>
        <p:spPr>
          <a:xfrm>
            <a:off x="989584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BE2B3C8B-4BE1-C76E-4E5E-19D32F76FF49}"/>
              </a:ext>
            </a:extLst>
          </p:cNvPr>
          <p:cNvCxnSpPr/>
          <p:nvPr userDrawn="1"/>
        </p:nvCxnSpPr>
        <p:spPr>
          <a:xfrm>
            <a:off x="105257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D22C32D5-ED4A-4E0A-8A8B-848CE4BBC671}"/>
              </a:ext>
            </a:extLst>
          </p:cNvPr>
          <p:cNvCxnSpPr/>
          <p:nvPr userDrawn="1"/>
        </p:nvCxnSpPr>
        <p:spPr>
          <a:xfrm>
            <a:off x="1116076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180FA886-E806-C792-6EEC-203D892531F6}"/>
              </a:ext>
            </a:extLst>
          </p:cNvPr>
          <p:cNvCxnSpPr/>
          <p:nvPr userDrawn="1"/>
        </p:nvCxnSpPr>
        <p:spPr>
          <a:xfrm>
            <a:off x="11755120" y="16906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026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98EF6A-6ECE-9A11-C888-894DD99C9E00}"/>
              </a:ext>
            </a:extLst>
          </p:cNvPr>
          <p:cNvSpPr>
            <a:spLocks noGrp="1"/>
          </p:cNvSpPr>
          <p:nvPr>
            <p:ph type="title"/>
          </p:nvPr>
        </p:nvSpPr>
        <p:spPr>
          <a:xfrm>
            <a:off x="831850" y="915987"/>
            <a:ext cx="10515600" cy="1352550"/>
          </a:xfrm>
        </p:spPr>
        <p:txBody>
          <a:bodyPr anchor="b"/>
          <a:lstStyle>
            <a:lvl1pPr>
              <a:defRPr sz="6000">
                <a:solidFill>
                  <a:srgbClr val="EA551F"/>
                </a:solidFill>
              </a:defRPr>
            </a:lvl1pPr>
          </a:lstStyle>
          <a:p>
            <a:endParaRPr lang="en-GB" dirty="0"/>
          </a:p>
        </p:txBody>
      </p:sp>
      <p:sp>
        <p:nvSpPr>
          <p:cNvPr id="3" name="Text Placeholder 2">
            <a:extLst>
              <a:ext uri="{FF2B5EF4-FFF2-40B4-BE49-F238E27FC236}">
                <a16:creationId xmlns="" xmlns:a16="http://schemas.microsoft.com/office/drawing/2014/main" id="{2B50832E-88C5-8FE7-AA40-F9E5E1D3A022}"/>
              </a:ext>
            </a:extLst>
          </p:cNvPr>
          <p:cNvSpPr>
            <a:spLocks noGrp="1"/>
          </p:cNvSpPr>
          <p:nvPr>
            <p:ph type="body" idx="1"/>
          </p:nvPr>
        </p:nvSpPr>
        <p:spPr>
          <a:xfrm>
            <a:off x="838200" y="2678907"/>
            <a:ext cx="10515600" cy="674548"/>
          </a:xfrm>
        </p:spPr>
        <p:txBody>
          <a:bodyPr>
            <a:normAutofit/>
          </a:bodyPr>
          <a:lstStyle>
            <a:lvl1pPr marL="0" indent="0">
              <a:buNone/>
              <a:defRPr sz="3200">
                <a:solidFill>
                  <a:srgbClr val="2E2E2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dirty="0"/>
          </a:p>
        </p:txBody>
      </p:sp>
      <p:sp>
        <p:nvSpPr>
          <p:cNvPr id="4" name="Date Placeholder 3">
            <a:extLst>
              <a:ext uri="{FF2B5EF4-FFF2-40B4-BE49-F238E27FC236}">
                <a16:creationId xmlns="" xmlns:a16="http://schemas.microsoft.com/office/drawing/2014/main" id="{C943DADC-A66A-EED8-A0EF-1C6D1D4281B6}"/>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D417B930-FCAC-5DDB-0D79-D89A905BC0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B4ABD1FB-847F-80EC-981C-0B87CB925ACC}"/>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7" name="Straight Connector 6">
            <a:extLst>
              <a:ext uri="{FF2B5EF4-FFF2-40B4-BE49-F238E27FC236}">
                <a16:creationId xmlns="" xmlns:a16="http://schemas.microsoft.com/office/drawing/2014/main" id="{BB91C5A5-75A5-A3B0-C1B3-FEE403BB900A}"/>
              </a:ext>
            </a:extLst>
          </p:cNvPr>
          <p:cNvCxnSpPr/>
          <p:nvPr userDrawn="1"/>
        </p:nvCxnSpPr>
        <p:spPr>
          <a:xfrm>
            <a:off x="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8E5052AA-EB77-1BD2-98CC-B06BAF387B59}"/>
              </a:ext>
            </a:extLst>
          </p:cNvPr>
          <p:cNvCxnSpPr/>
          <p:nvPr userDrawn="1"/>
        </p:nvCxnSpPr>
        <p:spPr>
          <a:xfrm>
            <a:off x="61976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80B078A-29C9-42EB-10D6-9103F47A5801}"/>
              </a:ext>
            </a:extLst>
          </p:cNvPr>
          <p:cNvCxnSpPr/>
          <p:nvPr userDrawn="1"/>
        </p:nvCxnSpPr>
        <p:spPr>
          <a:xfrm>
            <a:off x="129032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AA763178-1EFF-443B-3454-EA01E5E8962D}"/>
              </a:ext>
            </a:extLst>
          </p:cNvPr>
          <p:cNvCxnSpPr/>
          <p:nvPr userDrawn="1"/>
        </p:nvCxnSpPr>
        <p:spPr>
          <a:xfrm>
            <a:off x="195072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00EA768F-83FB-E91F-CF73-84B62131B565}"/>
              </a:ext>
            </a:extLst>
          </p:cNvPr>
          <p:cNvCxnSpPr/>
          <p:nvPr userDrawn="1"/>
        </p:nvCxnSpPr>
        <p:spPr>
          <a:xfrm>
            <a:off x="2651760" y="3190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99BBDB09-EF4A-9EB9-6714-A981D83553B3}"/>
              </a:ext>
            </a:extLst>
          </p:cNvPr>
          <p:cNvCxnSpPr/>
          <p:nvPr userDrawn="1"/>
        </p:nvCxnSpPr>
        <p:spPr>
          <a:xfrm>
            <a:off x="78638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997E03F-3C8A-0491-53BD-EBED07E69967}"/>
              </a:ext>
            </a:extLst>
          </p:cNvPr>
          <p:cNvCxnSpPr/>
          <p:nvPr userDrawn="1"/>
        </p:nvCxnSpPr>
        <p:spPr>
          <a:xfrm>
            <a:off x="861060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B4502FEC-B593-AE95-C098-6BAEBEBD49F3}"/>
              </a:ext>
            </a:extLst>
          </p:cNvPr>
          <p:cNvCxnSpPr/>
          <p:nvPr userDrawn="1"/>
        </p:nvCxnSpPr>
        <p:spPr>
          <a:xfrm>
            <a:off x="931672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id="{F46B2F7B-15AA-0F43-3F40-36486D5BE823}"/>
              </a:ext>
            </a:extLst>
          </p:cNvPr>
          <p:cNvCxnSpPr/>
          <p:nvPr userDrawn="1"/>
        </p:nvCxnSpPr>
        <p:spPr>
          <a:xfrm>
            <a:off x="998728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id="{0318696D-362D-47C2-310F-5F4EF6800357}"/>
              </a:ext>
            </a:extLst>
          </p:cNvPr>
          <p:cNvCxnSpPr/>
          <p:nvPr userDrawn="1"/>
        </p:nvCxnSpPr>
        <p:spPr>
          <a:xfrm>
            <a:off x="1058672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id="{E9BB84C3-03F1-3BE3-E14C-80C3D1E3F1B9}"/>
              </a:ext>
            </a:extLst>
          </p:cNvPr>
          <p:cNvCxnSpPr/>
          <p:nvPr userDrawn="1"/>
        </p:nvCxnSpPr>
        <p:spPr>
          <a:xfrm>
            <a:off x="1120648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65C73D0F-0556-142E-6B2E-1A7CAB3E92F4}"/>
              </a:ext>
            </a:extLst>
          </p:cNvPr>
          <p:cNvCxnSpPr/>
          <p:nvPr userDrawn="1"/>
        </p:nvCxnSpPr>
        <p:spPr>
          <a:xfrm>
            <a:off x="1188720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14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099F70-407D-24EC-957E-2B9A97D18294}"/>
              </a:ext>
            </a:extLst>
          </p:cNvPr>
          <p:cNvSpPr>
            <a:spLocks noGrp="1"/>
          </p:cNvSpPr>
          <p:nvPr>
            <p:ph type="title"/>
          </p:nvPr>
        </p:nvSpPr>
        <p:spPr/>
        <p:txBody>
          <a:bodyPr/>
          <a:lstStyle>
            <a:lvl1pPr>
              <a:defRPr>
                <a:solidFill>
                  <a:srgbClr val="EA551F"/>
                </a:solidFill>
              </a:defRPr>
            </a:lvl1pPr>
          </a:lstStyle>
          <a:p>
            <a:r>
              <a:rPr lang="en-US" dirty="0"/>
              <a:t>Click to edit Master title style</a:t>
            </a:r>
            <a:endParaRPr lang="en-GB" dirty="0"/>
          </a:p>
        </p:txBody>
      </p:sp>
      <p:sp>
        <p:nvSpPr>
          <p:cNvPr id="5" name="Date Placeholder 4">
            <a:extLst>
              <a:ext uri="{FF2B5EF4-FFF2-40B4-BE49-F238E27FC236}">
                <a16:creationId xmlns="" xmlns:a16="http://schemas.microsoft.com/office/drawing/2014/main" id="{0699403B-3F5A-36F0-B5D6-11ABE39472CE}"/>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AF7C386A-591A-DBA5-E9D0-599A1B21CD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F4AFD92E-4067-5D9F-7A1A-5E9A13F38ABC}"/>
              </a:ext>
            </a:extLst>
          </p:cNvPr>
          <p:cNvSpPr>
            <a:spLocks noGrp="1"/>
          </p:cNvSpPr>
          <p:nvPr>
            <p:ph type="sldNum" sz="quarter" idx="12"/>
          </p:nvPr>
        </p:nvSpPr>
        <p:spPr/>
        <p:txBody>
          <a:bodyPr/>
          <a:lstStyle/>
          <a:p>
            <a:fld id="{78756913-A2F2-4441-A0FF-A55AEA64811E}" type="slidenum">
              <a:rPr lang="en-GB" smtClean="0"/>
              <a:t>‹#›</a:t>
            </a:fld>
            <a:endParaRPr lang="en-GB"/>
          </a:p>
        </p:txBody>
      </p:sp>
      <p:sp>
        <p:nvSpPr>
          <p:cNvPr id="8" name="Content Placeholder 2">
            <a:extLst>
              <a:ext uri="{FF2B5EF4-FFF2-40B4-BE49-F238E27FC236}">
                <a16:creationId xmlns="" xmlns:a16="http://schemas.microsoft.com/office/drawing/2014/main" id="{1095E787-F5A0-67EF-E32A-3E9EE671F7F9}"/>
              </a:ext>
            </a:extLst>
          </p:cNvPr>
          <p:cNvSpPr>
            <a:spLocks noGrp="1"/>
          </p:cNvSpPr>
          <p:nvPr>
            <p:ph sz="half" idx="13"/>
          </p:nvPr>
        </p:nvSpPr>
        <p:spPr>
          <a:xfrm>
            <a:off x="812799" y="1825626"/>
            <a:ext cx="5181600" cy="4546600"/>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endParaRPr lang="lt-LT" dirty="0"/>
          </a:p>
        </p:txBody>
      </p:sp>
      <p:sp>
        <p:nvSpPr>
          <p:cNvPr id="9" name="Content Placeholder 2">
            <a:extLst>
              <a:ext uri="{FF2B5EF4-FFF2-40B4-BE49-F238E27FC236}">
                <a16:creationId xmlns="" xmlns:a16="http://schemas.microsoft.com/office/drawing/2014/main" id="{49B7549F-740F-14F3-8E4C-4A29827CF104}"/>
              </a:ext>
            </a:extLst>
          </p:cNvPr>
          <p:cNvSpPr>
            <a:spLocks noGrp="1"/>
          </p:cNvSpPr>
          <p:nvPr>
            <p:ph sz="half" idx="14"/>
          </p:nvPr>
        </p:nvSpPr>
        <p:spPr>
          <a:xfrm>
            <a:off x="6308724" y="1825626"/>
            <a:ext cx="5181600" cy="4546600"/>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r>
              <a:rPr lang="en-US" dirty="0"/>
              <a:t>Click to edit Master text styles</a:t>
            </a:r>
            <a:endParaRPr lang="lt-LT" dirty="0"/>
          </a:p>
          <a:p>
            <a:pPr lvl="0"/>
            <a:endParaRPr lang="en-US" dirty="0"/>
          </a:p>
        </p:txBody>
      </p:sp>
    </p:spTree>
    <p:extLst>
      <p:ext uri="{BB962C8B-B14F-4D97-AF65-F5344CB8AC3E}">
        <p14:creationId xmlns:p14="http://schemas.microsoft.com/office/powerpoint/2010/main" val="26702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38474F-D688-9FFD-A3D2-B07109099B3B}"/>
              </a:ext>
            </a:extLst>
          </p:cNvPr>
          <p:cNvSpPr>
            <a:spLocks noGrp="1"/>
          </p:cNvSpPr>
          <p:nvPr>
            <p:ph type="title"/>
          </p:nvPr>
        </p:nvSpPr>
        <p:spPr>
          <a:xfrm>
            <a:off x="839788" y="346075"/>
            <a:ext cx="10515600" cy="1325563"/>
          </a:xfrm>
        </p:spPr>
        <p:txBody>
          <a:bodyPr/>
          <a:lstStyle>
            <a:lvl1pPr>
              <a:defRPr b="1">
                <a:solidFill>
                  <a:srgbClr val="EA551F"/>
                </a:solidFill>
              </a:defRPr>
            </a:lvl1p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B7430811-0B11-BDDE-9EAD-67FBCCFBF7D0}"/>
              </a:ext>
            </a:extLst>
          </p:cNvPr>
          <p:cNvSpPr>
            <a:spLocks noGrp="1"/>
          </p:cNvSpPr>
          <p:nvPr>
            <p:ph type="body" idx="1"/>
          </p:nvPr>
        </p:nvSpPr>
        <p:spPr>
          <a:xfrm>
            <a:off x="836612" y="1956594"/>
            <a:ext cx="5157787" cy="823912"/>
          </a:xfrm>
        </p:spPr>
        <p:txBody>
          <a:bodyPr anchor="b">
            <a:noAutofit/>
          </a:bodyPr>
          <a:lstStyle>
            <a:lvl1pPr marL="0" indent="0">
              <a:buNone/>
              <a:defRPr sz="3200" b="1">
                <a:solidFill>
                  <a:srgbClr val="2E2E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 xmlns:a16="http://schemas.microsoft.com/office/drawing/2014/main" id="{2ED11A41-ACF7-A938-8377-5FF3F8B03C2D}"/>
              </a:ext>
            </a:extLst>
          </p:cNvPr>
          <p:cNvSpPr>
            <a:spLocks noGrp="1"/>
          </p:cNvSpPr>
          <p:nvPr>
            <p:ph type="body" sz="quarter" idx="3"/>
          </p:nvPr>
        </p:nvSpPr>
        <p:spPr>
          <a:xfrm>
            <a:off x="6286500" y="1954210"/>
            <a:ext cx="5183188"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2">
            <a:extLst>
              <a:ext uri="{FF2B5EF4-FFF2-40B4-BE49-F238E27FC236}">
                <a16:creationId xmlns="" xmlns:a16="http://schemas.microsoft.com/office/drawing/2014/main" id="{B55D83A2-1241-5913-6523-A7616DD03932}"/>
              </a:ext>
            </a:extLst>
          </p:cNvPr>
          <p:cNvSpPr>
            <a:spLocks noGrp="1"/>
          </p:cNvSpPr>
          <p:nvPr>
            <p:ph sz="half" idx="10"/>
          </p:nvPr>
        </p:nvSpPr>
        <p:spPr>
          <a:xfrm>
            <a:off x="812799" y="3006724"/>
            <a:ext cx="5181600" cy="3365501"/>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Bef>
                <a:spcPts val="1000"/>
              </a:spcBef>
              <a:spcAft>
                <a:spcPts val="0"/>
              </a:spcAft>
              <a:buFontTx/>
              <a:buNone/>
              <a:defRPr>
                <a:solidFill>
                  <a:srgbClr val="2E2E2E"/>
                </a:solidFill>
              </a:defRPr>
            </a:lvl5pPr>
          </a:lstStyle>
          <a:p>
            <a:pPr lvl="0"/>
            <a:r>
              <a:rPr lang="en-US" dirty="0"/>
              <a:t>Click to edit Master text styles</a:t>
            </a:r>
            <a:endParaRPr lang="lt-LT" dirty="0"/>
          </a:p>
          <a:p>
            <a:pPr lvl="0"/>
            <a:endParaRPr lang="en-US" dirty="0"/>
          </a:p>
        </p:txBody>
      </p:sp>
      <p:sp>
        <p:nvSpPr>
          <p:cNvPr id="8" name="Content Placeholder 2">
            <a:extLst>
              <a:ext uri="{FF2B5EF4-FFF2-40B4-BE49-F238E27FC236}">
                <a16:creationId xmlns="" xmlns:a16="http://schemas.microsoft.com/office/drawing/2014/main" id="{CAB9D93D-603B-0E18-E541-6391D18720A1}"/>
              </a:ext>
            </a:extLst>
          </p:cNvPr>
          <p:cNvSpPr>
            <a:spLocks noGrp="1"/>
          </p:cNvSpPr>
          <p:nvPr>
            <p:ph sz="half" idx="11"/>
          </p:nvPr>
        </p:nvSpPr>
        <p:spPr>
          <a:xfrm>
            <a:off x="6286500" y="3006724"/>
            <a:ext cx="5181600" cy="3365501"/>
          </a:xfrm>
        </p:spPr>
        <p:txBody>
          <a:bodyPr/>
          <a:lstStyle>
            <a:lvl1pPr marL="0" indent="0">
              <a:lnSpc>
                <a:spcPct val="100000"/>
              </a:lnSpc>
              <a:spcAft>
                <a:spcPts val="0"/>
              </a:spcAft>
              <a:buFontTx/>
              <a:buNone/>
              <a:defRPr>
                <a:solidFill>
                  <a:srgbClr val="2E2E2E"/>
                </a:solidFill>
              </a:defRPr>
            </a:lvl1pPr>
            <a:lvl2pPr marL="457200" indent="0">
              <a:spcAft>
                <a:spcPts val="0"/>
              </a:spcAft>
              <a:buFontTx/>
              <a:buNone/>
              <a:defRPr>
                <a:solidFill>
                  <a:srgbClr val="2E2E2E"/>
                </a:solidFill>
              </a:defRPr>
            </a:lvl2pPr>
            <a:lvl3pPr marL="914400" indent="0">
              <a:spcAft>
                <a:spcPts val="0"/>
              </a:spcAft>
              <a:buFontTx/>
              <a:buNone/>
              <a:defRPr>
                <a:solidFill>
                  <a:srgbClr val="2E2E2E"/>
                </a:solidFill>
              </a:defRPr>
            </a:lvl3pPr>
            <a:lvl4pPr marL="1371600" indent="0">
              <a:spcAft>
                <a:spcPts val="0"/>
              </a:spcAft>
              <a:buFontTx/>
              <a:buNone/>
              <a:defRPr>
                <a:solidFill>
                  <a:srgbClr val="2E2E2E"/>
                </a:solidFill>
              </a:defRPr>
            </a:lvl4pPr>
            <a:lvl5pPr marL="1828800" indent="0">
              <a:spcAft>
                <a:spcPts val="0"/>
              </a:spcAft>
              <a:buFontTx/>
              <a:buNone/>
              <a:defRPr>
                <a:solidFill>
                  <a:srgbClr val="2E2E2E"/>
                </a:solidFill>
              </a:defRPr>
            </a:lvl5pPr>
          </a:lstStyle>
          <a:p>
            <a:pPr lvl="0"/>
            <a:r>
              <a:rPr lang="en-US" dirty="0"/>
              <a:t>Click to edit Master text styles</a:t>
            </a:r>
          </a:p>
        </p:txBody>
      </p:sp>
    </p:spTree>
    <p:extLst>
      <p:ext uri="{BB962C8B-B14F-4D97-AF65-F5344CB8AC3E}">
        <p14:creationId xmlns:p14="http://schemas.microsoft.com/office/powerpoint/2010/main" val="404743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089221-EDD0-62BA-D852-B7CC17927FF1}"/>
              </a:ext>
            </a:extLst>
          </p:cNvPr>
          <p:cNvSpPr>
            <a:spLocks noGrp="1"/>
          </p:cNvSpPr>
          <p:nvPr>
            <p:ph type="title" hasCustomPrompt="1"/>
          </p:nvPr>
        </p:nvSpPr>
        <p:spPr>
          <a:xfrm>
            <a:off x="2656840" y="2161453"/>
            <a:ext cx="6878320" cy="1325563"/>
          </a:xfrm>
          <a:ln w="69850">
            <a:solidFill>
              <a:srgbClr val="666666"/>
            </a:solidFill>
            <a:prstDash val="dash"/>
          </a:ln>
        </p:spPr>
        <p:txBody>
          <a:bodyPr/>
          <a:lstStyle>
            <a:lvl1pPr algn="ctr">
              <a:defRPr>
                <a:solidFill>
                  <a:srgbClr val="EA551F"/>
                </a:solidFill>
              </a:defRPr>
            </a:lvl1pPr>
          </a:lstStyle>
          <a:p>
            <a:r>
              <a:rPr lang="lt-LT" dirty="0"/>
              <a:t>Įvadas/</a:t>
            </a:r>
            <a:r>
              <a:rPr lang="lt-LT" dirty="0" err="1"/>
              <a:t>apibedrinimas</a:t>
            </a:r>
            <a:endParaRPr lang="en-GB" dirty="0"/>
          </a:p>
        </p:txBody>
      </p:sp>
      <p:sp>
        <p:nvSpPr>
          <p:cNvPr id="3" name="Date Placeholder 2">
            <a:extLst>
              <a:ext uri="{FF2B5EF4-FFF2-40B4-BE49-F238E27FC236}">
                <a16:creationId xmlns="" xmlns:a16="http://schemas.microsoft.com/office/drawing/2014/main" id="{5EBF65D5-33A4-D8DF-7C62-3960CC155F8B}"/>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4" name="Footer Placeholder 3">
            <a:extLst>
              <a:ext uri="{FF2B5EF4-FFF2-40B4-BE49-F238E27FC236}">
                <a16:creationId xmlns="" xmlns:a16="http://schemas.microsoft.com/office/drawing/2014/main" id="{4484F3FA-2E45-51CB-75C4-17E6A6774C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6E06C453-B84B-3BD6-F476-0EDCD2879F11}"/>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6" name="Straight Connector 5">
            <a:extLst>
              <a:ext uri="{FF2B5EF4-FFF2-40B4-BE49-F238E27FC236}">
                <a16:creationId xmlns="" xmlns:a16="http://schemas.microsoft.com/office/drawing/2014/main" id="{69C96AD9-4569-D166-6F9A-BE1BFEAFBFA8}"/>
              </a:ext>
            </a:extLst>
          </p:cNvPr>
          <p:cNvCxnSpPr/>
          <p:nvPr userDrawn="1"/>
        </p:nvCxnSpPr>
        <p:spPr>
          <a:xfrm>
            <a:off x="8610600" y="6727190"/>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33E2A147-3050-D4C7-C09D-CCE5F909C3C5}"/>
              </a:ext>
            </a:extLst>
          </p:cNvPr>
          <p:cNvCxnSpPr/>
          <p:nvPr userDrawn="1"/>
        </p:nvCxnSpPr>
        <p:spPr>
          <a:xfrm>
            <a:off x="2184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F2DB2F50-2AEA-5B95-ACB3-2CF799286406}"/>
              </a:ext>
            </a:extLst>
          </p:cNvPr>
          <p:cNvCxnSpPr/>
          <p:nvPr userDrawn="1"/>
        </p:nvCxnSpPr>
        <p:spPr>
          <a:xfrm>
            <a:off x="123952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2102B708-B79B-C6E7-8D34-75D2E2AA81EC}"/>
              </a:ext>
            </a:extLst>
          </p:cNvPr>
          <p:cNvCxnSpPr/>
          <p:nvPr userDrawn="1"/>
        </p:nvCxnSpPr>
        <p:spPr>
          <a:xfrm>
            <a:off x="264160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4FAF131D-A721-FD94-1AEE-6A19C0E9CDD4}"/>
              </a:ext>
            </a:extLst>
          </p:cNvPr>
          <p:cNvCxnSpPr/>
          <p:nvPr userDrawn="1"/>
        </p:nvCxnSpPr>
        <p:spPr>
          <a:xfrm>
            <a:off x="425704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EC602994-102B-4B47-2649-60E5383537FD}"/>
              </a:ext>
            </a:extLst>
          </p:cNvPr>
          <p:cNvCxnSpPr/>
          <p:nvPr userDrawn="1"/>
        </p:nvCxnSpPr>
        <p:spPr>
          <a:xfrm>
            <a:off x="6096000" y="6721475"/>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E52DE9-609A-5CF4-3DE3-D5133E997364}"/>
              </a:ext>
            </a:extLst>
          </p:cNvPr>
          <p:cNvCxnSpPr/>
          <p:nvPr userDrawn="1"/>
        </p:nvCxnSpPr>
        <p:spPr>
          <a:xfrm>
            <a:off x="11135360" y="673576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9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F31E78-2164-63B6-20FD-83AFAFAF63DF}"/>
              </a:ext>
            </a:extLst>
          </p:cNvPr>
          <p:cNvSpPr>
            <a:spLocks noGrp="1"/>
          </p:cNvSpPr>
          <p:nvPr>
            <p:ph type="title"/>
          </p:nvPr>
        </p:nvSpPr>
        <p:spPr/>
        <p:txBody>
          <a:bodyPr>
            <a:normAutofit/>
          </a:bodyPr>
          <a:lstStyle>
            <a:lvl1pPr>
              <a:defRPr sz="4500"/>
            </a:lvl1pPr>
          </a:lstStyle>
          <a:p>
            <a:r>
              <a:rPr lang="en-US" dirty="0"/>
              <a:t>Click to edit Master title style</a:t>
            </a:r>
            <a:endParaRPr lang="en-GB" dirty="0"/>
          </a:p>
        </p:txBody>
      </p:sp>
      <p:sp>
        <p:nvSpPr>
          <p:cNvPr id="3" name="Vertical Text Placeholder 2">
            <a:extLst>
              <a:ext uri="{FF2B5EF4-FFF2-40B4-BE49-F238E27FC236}">
                <a16:creationId xmlns="" xmlns:a16="http://schemas.microsoft.com/office/drawing/2014/main" id="{00F668AD-71EB-6E03-25F7-BE8FFE72E067}"/>
              </a:ext>
            </a:extLst>
          </p:cNvPr>
          <p:cNvSpPr>
            <a:spLocks noGrp="1"/>
          </p:cNvSpPr>
          <p:nvPr>
            <p:ph type="body" orient="vert" idx="1"/>
          </p:nvPr>
        </p:nvSpPr>
        <p:spPr>
          <a:xfrm rot="16200000">
            <a:off x="3903265" y="-1249761"/>
            <a:ext cx="4385469" cy="10515601"/>
          </a:xfrm>
        </p:spPr>
        <p:txBody>
          <a:bodyPr vert="eaVert">
            <a:normAutofit/>
          </a:bodyPr>
          <a:lstStyle>
            <a:lvl1pPr>
              <a:spcAft>
                <a:spcPts val="0"/>
              </a:spcAft>
              <a:defRPr sz="2400">
                <a:solidFill>
                  <a:srgbClr val="2E2E2E"/>
                </a:solidFill>
              </a:defRPr>
            </a:lvl1pPr>
            <a:lvl2pPr>
              <a:spcAft>
                <a:spcPts val="0"/>
              </a:spcAft>
              <a:defRPr sz="2400">
                <a:solidFill>
                  <a:srgbClr val="2E2E2E"/>
                </a:solidFill>
              </a:defRPr>
            </a:lvl2pPr>
            <a:lvl3pPr>
              <a:spcAft>
                <a:spcPts val="0"/>
              </a:spcAft>
              <a:defRPr sz="2400">
                <a:solidFill>
                  <a:srgbClr val="2E2E2E"/>
                </a:solidFill>
              </a:defRPr>
            </a:lvl3pPr>
            <a:lvl4pPr>
              <a:spcAft>
                <a:spcPts val="0"/>
              </a:spcAft>
              <a:defRPr sz="2400">
                <a:solidFill>
                  <a:srgbClr val="2E2E2E"/>
                </a:solidFill>
              </a:defRPr>
            </a:lvl4pPr>
            <a:lvl5pPr>
              <a:spcAft>
                <a:spcPts val="0"/>
              </a:spcAft>
              <a:defRPr sz="2400">
                <a:solidFill>
                  <a:srgbClr val="2E2E2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1E75FCD9-84B9-4570-3925-6D119865087E}"/>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6F73FDFC-063C-BEC9-1F1A-23FE05161C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1C766B0A-330B-63DD-00BA-75B238154793}"/>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252432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E1E1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91C0C6F-2D23-FA63-ADF7-5A279955845D}"/>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3" name="Footer Placeholder 2">
            <a:extLst>
              <a:ext uri="{FF2B5EF4-FFF2-40B4-BE49-F238E27FC236}">
                <a16:creationId xmlns="" xmlns:a16="http://schemas.microsoft.com/office/drawing/2014/main" id="{063BBD80-8A80-D47B-69E4-962E0182C2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F11FC63F-0678-1A0E-9B82-0F061D9BFE06}"/>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5" name="Straight Connector 4">
            <a:extLst>
              <a:ext uri="{FF2B5EF4-FFF2-40B4-BE49-F238E27FC236}">
                <a16:creationId xmlns="" xmlns:a16="http://schemas.microsoft.com/office/drawing/2014/main" id="{2FEF0FA4-7A49-561C-AE9C-ACCDDD818090}"/>
              </a:ext>
            </a:extLst>
          </p:cNvPr>
          <p:cNvCxnSpPr/>
          <p:nvPr userDrawn="1"/>
        </p:nvCxnSpPr>
        <p:spPr>
          <a:xfrm>
            <a:off x="0" y="58324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4E8BC78A-DC07-4FCC-413A-FA7E97DEA0D2}"/>
              </a:ext>
            </a:extLst>
          </p:cNvPr>
          <p:cNvCxnSpPr/>
          <p:nvPr userDrawn="1"/>
        </p:nvCxnSpPr>
        <p:spPr>
          <a:xfrm>
            <a:off x="838200" y="587376"/>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D812C8FA-895B-083C-FA66-2109709AD434}"/>
              </a:ext>
            </a:extLst>
          </p:cNvPr>
          <p:cNvCxnSpPr/>
          <p:nvPr userDrawn="1"/>
        </p:nvCxnSpPr>
        <p:spPr>
          <a:xfrm>
            <a:off x="771652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CBE24E28-9FF6-493B-BAC7-ED966BF3E5D1}"/>
              </a:ext>
            </a:extLst>
          </p:cNvPr>
          <p:cNvCxnSpPr/>
          <p:nvPr userDrawn="1"/>
        </p:nvCxnSpPr>
        <p:spPr>
          <a:xfrm>
            <a:off x="861060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523F2024-251F-855D-2807-5417B63FEE0C}"/>
              </a:ext>
            </a:extLst>
          </p:cNvPr>
          <p:cNvCxnSpPr/>
          <p:nvPr userDrawn="1"/>
        </p:nvCxnSpPr>
        <p:spPr>
          <a:xfrm>
            <a:off x="958088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1BC8B6F-1217-230B-8E70-C30B8563CE2A}"/>
              </a:ext>
            </a:extLst>
          </p:cNvPr>
          <p:cNvCxnSpPr/>
          <p:nvPr userDrawn="1"/>
        </p:nvCxnSpPr>
        <p:spPr>
          <a:xfrm>
            <a:off x="10457180" y="673957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6CE7B339-A1BC-4C0A-AC35-555AFA82DE7F}"/>
              </a:ext>
            </a:extLst>
          </p:cNvPr>
          <p:cNvCxnSpPr/>
          <p:nvPr userDrawn="1"/>
        </p:nvCxnSpPr>
        <p:spPr>
          <a:xfrm>
            <a:off x="11353800" y="6754813"/>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59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47CCAA-64FC-4098-D4EB-34EF844A79C9}"/>
              </a:ext>
            </a:extLst>
          </p:cNvPr>
          <p:cNvSpPr>
            <a:spLocks noGrp="1"/>
          </p:cNvSpPr>
          <p:nvPr>
            <p:ph type="title"/>
          </p:nvPr>
        </p:nvSpPr>
        <p:spPr>
          <a:xfrm>
            <a:off x="839788" y="457200"/>
            <a:ext cx="3932237" cy="1181100"/>
          </a:xfrm>
        </p:spPr>
        <p:txBody>
          <a:bodyPr anchor="b">
            <a:noAutofit/>
          </a:bodyPr>
          <a:lstStyle>
            <a:lvl1pPr>
              <a:defRPr sz="3200">
                <a:solidFill>
                  <a:srgbClr val="EA551F"/>
                </a:solidFill>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7A60E67B-5068-0097-7598-9E1B24050DEF}"/>
              </a:ext>
            </a:extLst>
          </p:cNvPr>
          <p:cNvSpPr>
            <a:spLocks noGrp="1"/>
          </p:cNvSpPr>
          <p:nvPr>
            <p:ph idx="1"/>
          </p:nvPr>
        </p:nvSpPr>
        <p:spPr>
          <a:xfrm>
            <a:off x="5183188" y="457201"/>
            <a:ext cx="6172200" cy="5403850"/>
          </a:xfrm>
        </p:spPr>
        <p:txBody>
          <a:bodyPr>
            <a:normAutofit/>
          </a:bodyPr>
          <a:lstStyle>
            <a:lvl1pPr>
              <a:spcAft>
                <a:spcPts val="0"/>
              </a:spcAft>
              <a:defRPr sz="2400">
                <a:solidFill>
                  <a:srgbClr val="2E2E2E"/>
                </a:solidFill>
              </a:defRPr>
            </a:lvl1pPr>
            <a:lvl2pPr>
              <a:spcAft>
                <a:spcPts val="0"/>
              </a:spcAft>
              <a:defRPr sz="2400">
                <a:solidFill>
                  <a:srgbClr val="2E2E2E"/>
                </a:solidFill>
              </a:defRPr>
            </a:lvl2pPr>
            <a:lvl3pPr>
              <a:spcAft>
                <a:spcPts val="0"/>
              </a:spcAft>
              <a:defRPr sz="2400">
                <a:solidFill>
                  <a:srgbClr val="2E2E2E"/>
                </a:solidFill>
              </a:defRPr>
            </a:lvl3pPr>
            <a:lvl4pPr>
              <a:spcAft>
                <a:spcPts val="0"/>
              </a:spcAft>
              <a:defRPr sz="2400">
                <a:solidFill>
                  <a:srgbClr val="2E2E2E"/>
                </a:solidFill>
              </a:defRPr>
            </a:lvl4pPr>
            <a:lvl5pPr>
              <a:spcAft>
                <a:spcPts val="0"/>
              </a:spcAft>
              <a:defRPr sz="2400">
                <a:solidFill>
                  <a:srgbClr val="2E2E2E"/>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 xmlns:a16="http://schemas.microsoft.com/office/drawing/2014/main" id="{912A3B83-EB0E-83E5-4DD7-C6A881F535D2}"/>
              </a:ext>
            </a:extLst>
          </p:cNvPr>
          <p:cNvSpPr>
            <a:spLocks noGrp="1"/>
          </p:cNvSpPr>
          <p:nvPr>
            <p:ph type="body" sz="half" idx="2"/>
          </p:nvPr>
        </p:nvSpPr>
        <p:spPr>
          <a:xfrm>
            <a:off x="839788" y="2057400"/>
            <a:ext cx="3932237" cy="3811588"/>
          </a:xfrm>
        </p:spPr>
        <p:txBody>
          <a:bodyPr>
            <a:normAutofit/>
          </a:bodyPr>
          <a:lstStyle>
            <a:lvl1pPr marL="0" indent="0">
              <a:spcBef>
                <a:spcPts val="0"/>
              </a:spcBef>
              <a:spcAft>
                <a:spcPts val="0"/>
              </a:spcAft>
              <a:buNone/>
              <a:defRPr sz="2400">
                <a:solidFill>
                  <a:srgbClr val="2E2E2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8E1535E5-0FDE-C5CF-C78F-D94E14B9B19A}"/>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A83D842D-E1A6-5F64-B6F1-87E8017BF0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DFC455A5-EE7B-A160-92B7-E9A502B86EE6}"/>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324832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E1E1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DD5B6B-5D0A-81B8-2CB1-AEB4A162088E}"/>
              </a:ext>
            </a:extLst>
          </p:cNvPr>
          <p:cNvSpPr>
            <a:spLocks noGrp="1"/>
          </p:cNvSpPr>
          <p:nvPr>
            <p:ph type="title"/>
          </p:nvPr>
        </p:nvSpPr>
        <p:spPr>
          <a:xfrm>
            <a:off x="839788" y="457200"/>
            <a:ext cx="3932237" cy="1600200"/>
          </a:xfrm>
        </p:spPr>
        <p:txBody>
          <a:bodyPr anchor="b">
            <a:noAutofit/>
          </a:bodyPr>
          <a:lstStyle>
            <a:lvl1pPr>
              <a:defRPr sz="3200"/>
            </a:lvl1pPr>
          </a:lstStyle>
          <a:p>
            <a:r>
              <a:rPr lang="en-US" dirty="0"/>
              <a:t>Click to edit Master title style</a:t>
            </a:r>
            <a:endParaRPr lang="en-GB" dirty="0"/>
          </a:p>
        </p:txBody>
      </p:sp>
      <p:sp>
        <p:nvSpPr>
          <p:cNvPr id="3" name="Picture Placeholder 2">
            <a:extLst>
              <a:ext uri="{FF2B5EF4-FFF2-40B4-BE49-F238E27FC236}">
                <a16:creationId xmlns="" xmlns:a16="http://schemas.microsoft.com/office/drawing/2014/main" id="{D1E52343-0030-CEAD-559C-11C43B8A60DB}"/>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 xmlns:a16="http://schemas.microsoft.com/office/drawing/2014/main" id="{7C840A1C-4AA5-47E9-7ADC-20814A4DEB98}"/>
              </a:ext>
            </a:extLst>
          </p:cNvPr>
          <p:cNvSpPr>
            <a:spLocks noGrp="1"/>
          </p:cNvSpPr>
          <p:nvPr>
            <p:ph type="body" sz="half" idx="2"/>
          </p:nvPr>
        </p:nvSpPr>
        <p:spPr>
          <a:xfrm>
            <a:off x="839788" y="2057400"/>
            <a:ext cx="3932237" cy="3811588"/>
          </a:xfrm>
        </p:spPr>
        <p:txBody>
          <a:bodyPr>
            <a:normAutofit/>
          </a:bodyPr>
          <a:lstStyle>
            <a:lvl1pPr marL="0" indent="0">
              <a:spcBef>
                <a:spcPts val="0"/>
              </a:spcBef>
              <a:spcAft>
                <a:spcPts val="0"/>
              </a:spcAft>
              <a:buNone/>
              <a:defRPr sz="2400">
                <a:solidFill>
                  <a:srgbClr val="2E2E2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C28ACA0-23AD-0823-92C2-3C4F24AD8FC9}"/>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6" name="Footer Placeholder 5">
            <a:extLst>
              <a:ext uri="{FF2B5EF4-FFF2-40B4-BE49-F238E27FC236}">
                <a16:creationId xmlns="" xmlns:a16="http://schemas.microsoft.com/office/drawing/2014/main" id="{B90D0320-534F-4000-38E9-71DC20087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4B8AD80B-0C84-C52C-AA27-AFA10F23AC27}"/>
              </a:ext>
            </a:extLst>
          </p:cNvPr>
          <p:cNvSpPr>
            <a:spLocks noGrp="1"/>
          </p:cNvSpPr>
          <p:nvPr>
            <p:ph type="sldNum" sz="quarter" idx="12"/>
          </p:nvPr>
        </p:nvSpPr>
        <p:spPr/>
        <p:txBody>
          <a:bodyPr/>
          <a:lstStyle/>
          <a:p>
            <a:fld id="{78756913-A2F2-4441-A0FF-A55AEA64811E}" type="slidenum">
              <a:rPr lang="en-GB" smtClean="0"/>
              <a:t>‹#›</a:t>
            </a:fld>
            <a:endParaRPr lang="en-GB"/>
          </a:p>
        </p:txBody>
      </p:sp>
      <p:cxnSp>
        <p:nvCxnSpPr>
          <p:cNvPr id="8" name="Straight Connector 7">
            <a:extLst>
              <a:ext uri="{FF2B5EF4-FFF2-40B4-BE49-F238E27FC236}">
                <a16:creationId xmlns="" xmlns:a16="http://schemas.microsoft.com/office/drawing/2014/main" id="{1EFD2B8C-4741-4B0F-0B9F-861256C37314}"/>
              </a:ext>
            </a:extLst>
          </p:cNvPr>
          <p:cNvCxnSpPr/>
          <p:nvPr userDrawn="1"/>
        </p:nvCxnSpPr>
        <p:spPr>
          <a:xfrm>
            <a:off x="10104755"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00F90669-D5B6-A24A-73C9-112C6350E606}"/>
              </a:ext>
            </a:extLst>
          </p:cNvPr>
          <p:cNvCxnSpPr/>
          <p:nvPr userDrawn="1"/>
        </p:nvCxnSpPr>
        <p:spPr>
          <a:xfrm>
            <a:off x="10828655"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A287206-8358-EACB-5B38-CD0194419C9C}"/>
              </a:ext>
            </a:extLst>
          </p:cNvPr>
          <p:cNvCxnSpPr/>
          <p:nvPr userDrawn="1"/>
        </p:nvCxnSpPr>
        <p:spPr>
          <a:xfrm>
            <a:off x="11581130" y="738188"/>
            <a:ext cx="436880" cy="0"/>
          </a:xfrm>
          <a:prstGeom prst="line">
            <a:avLst/>
          </a:prstGeom>
          <a:ln w="3810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81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E1E1E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E18BD54-E991-11A5-AA80-C510E855811B}"/>
              </a:ext>
            </a:extLst>
          </p:cNvPr>
          <p:cNvSpPr>
            <a:spLocks noGrp="1"/>
          </p:cNvSpPr>
          <p:nvPr>
            <p:ph type="title" orient="vert"/>
          </p:nvPr>
        </p:nvSpPr>
        <p:spPr>
          <a:xfrm>
            <a:off x="8724900" y="365125"/>
            <a:ext cx="2628900" cy="5811838"/>
          </a:xfrm>
        </p:spPr>
        <p:txBody>
          <a:bodyPr vert="eaVert">
            <a:normAutofit/>
          </a:bodyPr>
          <a:lstStyle>
            <a:lvl1pPr>
              <a:defRPr sz="4000"/>
            </a:lvl1pPr>
          </a:lstStyle>
          <a:p>
            <a:r>
              <a:rPr lang="en-US" dirty="0"/>
              <a:t>Click to edit Master title style</a:t>
            </a:r>
            <a:endParaRPr lang="en-GB" dirty="0"/>
          </a:p>
        </p:txBody>
      </p:sp>
      <p:sp>
        <p:nvSpPr>
          <p:cNvPr id="3" name="Vertical Text Placeholder 2">
            <a:extLst>
              <a:ext uri="{FF2B5EF4-FFF2-40B4-BE49-F238E27FC236}">
                <a16:creationId xmlns="" xmlns:a16="http://schemas.microsoft.com/office/drawing/2014/main" id="{9EAD84B4-4D5A-6B5A-BC1F-BA1D76EA0970}"/>
              </a:ext>
            </a:extLst>
          </p:cNvPr>
          <p:cNvSpPr>
            <a:spLocks noGrp="1"/>
          </p:cNvSpPr>
          <p:nvPr>
            <p:ph type="body" orient="vert" idx="1"/>
          </p:nvPr>
        </p:nvSpPr>
        <p:spPr>
          <a:xfrm>
            <a:off x="838200" y="365125"/>
            <a:ext cx="7734300" cy="5811838"/>
          </a:xfrm>
        </p:spPr>
        <p:txBody>
          <a:bodyPr vert="eaVert"/>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7DA73F1C-B778-54FA-163E-169677E762E2}"/>
              </a:ext>
            </a:extLst>
          </p:cNvPr>
          <p:cNvSpPr>
            <a:spLocks noGrp="1"/>
          </p:cNvSpPr>
          <p:nvPr>
            <p:ph type="dt" sz="half" idx="10"/>
          </p:nvPr>
        </p:nvSpPr>
        <p:spPr/>
        <p:txBody>
          <a:body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69324C6C-E964-A0A7-0331-748B088F44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F665B9FC-7B30-4111-7B82-7161AF41280B}"/>
              </a:ext>
            </a:extLst>
          </p:cNvPr>
          <p:cNvSpPr>
            <a:spLocks noGrp="1"/>
          </p:cNvSpPr>
          <p:nvPr>
            <p:ph type="sldNum" sz="quarter" idx="12"/>
          </p:nvPr>
        </p:nvSpPr>
        <p:spPr/>
        <p:txBody>
          <a:bodyPr/>
          <a:lstStyle/>
          <a:p>
            <a:fld id="{78756913-A2F2-4441-A0FF-A55AEA64811E}" type="slidenum">
              <a:rPr lang="en-GB" smtClean="0"/>
              <a:t>‹#›</a:t>
            </a:fld>
            <a:endParaRPr lang="en-GB"/>
          </a:p>
        </p:txBody>
      </p:sp>
    </p:spTree>
    <p:extLst>
      <p:ext uri="{BB962C8B-B14F-4D97-AF65-F5344CB8AC3E}">
        <p14:creationId xmlns:p14="http://schemas.microsoft.com/office/powerpoint/2010/main" val="2987355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1E1E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2E6BAD4E-A786-C194-032B-0E094877CF94}"/>
              </a:ext>
            </a:extLst>
          </p:cNvPr>
          <p:cNvSpPr txBox="1"/>
          <p:nvPr userDrawn="1"/>
        </p:nvSpPr>
        <p:spPr>
          <a:xfrm>
            <a:off x="1333130" y="2074783"/>
            <a:ext cx="952574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200" b="1" i="0" dirty="0">
                <a:solidFill>
                  <a:srgbClr val="EA551F"/>
                </a:solidFill>
                <a:effectLst/>
                <a:latin typeface="+mn-lt"/>
              </a:rPr>
              <a:t>Medijų ir informacinio raštingumo kompetencijų ugdymo programa</a:t>
            </a:r>
            <a:endParaRPr lang="en-GB" sz="3200" b="1" dirty="0">
              <a:solidFill>
                <a:srgbClr val="EA551F"/>
              </a:solidFill>
              <a:latin typeface="+mn-lt"/>
            </a:endParaRPr>
          </a:p>
          <a:p>
            <a:endParaRPr lang="en-GB" dirty="0"/>
          </a:p>
        </p:txBody>
      </p:sp>
      <p:pic>
        <p:nvPicPr>
          <p:cNvPr id="3" name="Picture 2">
            <a:extLst>
              <a:ext uri="{FF2B5EF4-FFF2-40B4-BE49-F238E27FC236}">
                <a16:creationId xmlns="" xmlns:a16="http://schemas.microsoft.com/office/drawing/2014/main" id="{BD2F786C-F229-0573-E877-30D3D01979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6977" y="3838508"/>
            <a:ext cx="2378045" cy="2227250"/>
          </a:xfrm>
          <a:prstGeom prst="rect">
            <a:avLst/>
          </a:prstGeom>
        </p:spPr>
      </p:pic>
    </p:spTree>
    <p:extLst>
      <p:ext uri="{BB962C8B-B14F-4D97-AF65-F5344CB8AC3E}">
        <p14:creationId xmlns:p14="http://schemas.microsoft.com/office/powerpoint/2010/main" val="335050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99DB88B-A1E8-38FF-3F39-2615B1847B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4E13533F-B521-0D78-C4BF-4E399E9182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 xmlns:a16="http://schemas.microsoft.com/office/drawing/2014/main" id="{CC318AB1-AE00-0336-41D9-A74FC8B14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D8FF4-B56B-44F9-B5D0-B51369DDB9A5}" type="datetimeFigureOut">
              <a:rPr lang="en-GB" smtClean="0"/>
              <a:t>22/03/2023</a:t>
            </a:fld>
            <a:endParaRPr lang="en-GB"/>
          </a:p>
        </p:txBody>
      </p:sp>
      <p:sp>
        <p:nvSpPr>
          <p:cNvPr id="5" name="Footer Placeholder 4">
            <a:extLst>
              <a:ext uri="{FF2B5EF4-FFF2-40B4-BE49-F238E27FC236}">
                <a16:creationId xmlns="" xmlns:a16="http://schemas.microsoft.com/office/drawing/2014/main" id="{5967D860-A359-E392-9055-539901352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7EADBDC7-D464-7F39-3B95-6B25469BC6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56913-A2F2-4441-A0FF-A55AEA64811E}" type="slidenum">
              <a:rPr lang="en-GB" smtClean="0"/>
              <a:t>‹#›</a:t>
            </a:fld>
            <a:endParaRPr lang="en-GB"/>
          </a:p>
        </p:txBody>
      </p:sp>
    </p:spTree>
    <p:extLst>
      <p:ext uri="{BB962C8B-B14F-4D97-AF65-F5344CB8AC3E}">
        <p14:creationId xmlns:p14="http://schemas.microsoft.com/office/powerpoint/2010/main" val="625426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8" r:id="rId7"/>
    <p:sldLayoutId id="2147483655" r:id="rId8"/>
    <p:sldLayoutId id="2147483656" r:id="rId9"/>
    <p:sldLayoutId id="2147483657" r:id="rId10"/>
    <p:sldLayoutId id="2147483659" r:id="rId11"/>
    <p:sldLayoutId id="2147483660" r:id="rId12"/>
  </p:sldLayoutIdLst>
  <p:txStyles>
    <p:titleStyle>
      <a:lvl1pPr algn="l" defTabSz="914400" rtl="0" eaLnBrk="1" latinLnBrk="0" hangingPunct="1">
        <a:lnSpc>
          <a:spcPct val="90000"/>
        </a:lnSpc>
        <a:spcBef>
          <a:spcPct val="0"/>
        </a:spcBef>
        <a:buNone/>
        <a:defRPr sz="4500" b="1" kern="1200">
          <a:solidFill>
            <a:srgbClr val="EA551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kern="1200">
          <a:solidFill>
            <a:srgbClr val="2E2E2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kern="1200">
          <a:solidFill>
            <a:srgbClr val="2E2E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3EC24-7733-4FF8-936F-371ACA111CD9}"/>
              </a:ext>
            </a:extLst>
          </p:cNvPr>
          <p:cNvSpPr>
            <a:spLocks noGrp="1"/>
          </p:cNvSpPr>
          <p:nvPr>
            <p:ph type="ctrTitle"/>
          </p:nvPr>
        </p:nvSpPr>
        <p:spPr>
          <a:xfrm>
            <a:off x="808020" y="1359970"/>
            <a:ext cx="6470854" cy="1316037"/>
          </a:xfrm>
        </p:spPr>
        <p:txBody>
          <a:bodyPr>
            <a:normAutofit/>
          </a:bodyPr>
          <a:lstStyle/>
          <a:p>
            <a:r>
              <a:rPr lang="lt-LT" sz="4400" dirty="0"/>
              <a:t>Informacijos ir paieškos strategijos</a:t>
            </a:r>
          </a:p>
        </p:txBody>
      </p:sp>
      <p:sp>
        <p:nvSpPr>
          <p:cNvPr id="3" name="Subtitle 2">
            <a:extLst>
              <a:ext uri="{FF2B5EF4-FFF2-40B4-BE49-F238E27FC236}">
                <a16:creationId xmlns="" xmlns:a16="http://schemas.microsoft.com/office/drawing/2014/main" id="{BE6267E8-19B3-4819-BA26-327E3045D00B}"/>
              </a:ext>
            </a:extLst>
          </p:cNvPr>
          <p:cNvSpPr>
            <a:spLocks noGrp="1"/>
          </p:cNvSpPr>
          <p:nvPr>
            <p:ph type="subTitle" idx="1"/>
          </p:nvPr>
        </p:nvSpPr>
        <p:spPr>
          <a:xfrm>
            <a:off x="808020" y="3553344"/>
            <a:ext cx="7639294" cy="628650"/>
          </a:xfrm>
        </p:spPr>
        <p:txBody>
          <a:bodyPr>
            <a:noAutofit/>
          </a:bodyPr>
          <a:lstStyle/>
          <a:p>
            <a:r>
              <a:rPr lang="lt-LT" sz="3200" dirty="0">
                <a:latin typeface="Arial" panose="020B0604020202020204" pitchFamily="34" charset="0"/>
                <a:cs typeface="Arial" panose="020B0604020202020204" pitchFamily="34" charset="0"/>
              </a:rPr>
              <a:t>Informacijos paieška algoritmų valdomame </a:t>
            </a:r>
            <a:r>
              <a:rPr lang="lt-LT" sz="3200" dirty="0" smtClean="0">
                <a:latin typeface="Arial" panose="020B0604020202020204" pitchFamily="34" charset="0"/>
                <a:cs typeface="Arial" panose="020B0604020202020204" pitchFamily="34" charset="0"/>
              </a:rPr>
              <a:t>pasaulyje</a:t>
            </a:r>
            <a:endParaRPr lang="lt-L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1785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80B9C6-0DC9-444A-ABB5-E3E06921E3F1}"/>
              </a:ext>
            </a:extLst>
          </p:cNvPr>
          <p:cNvSpPr>
            <a:spLocks noGrp="1"/>
          </p:cNvSpPr>
          <p:nvPr>
            <p:ph type="title"/>
          </p:nvPr>
        </p:nvSpPr>
        <p:spPr>
          <a:xfrm>
            <a:off x="2629680" y="1337197"/>
            <a:ext cx="6878320" cy="3749040"/>
          </a:xfrm>
        </p:spPr>
        <p:txBody>
          <a:bodyPr>
            <a:normAutofit/>
          </a:bodyPr>
          <a:lstStyle/>
          <a:p>
            <a:r>
              <a:rPr lang="lt-LT" sz="4000" dirty="0"/>
              <a:t>3</a:t>
            </a:r>
            <a:r>
              <a:rPr lang="pt-BR" sz="4000" dirty="0"/>
              <a:t> užsiėmimas. </a:t>
            </a:r>
            <a:r>
              <a:rPr lang="lt-LT" sz="4000" b="0" dirty="0"/>
              <a:t/>
            </a:r>
            <a:br>
              <a:rPr lang="lt-LT" sz="4000" b="0" dirty="0"/>
            </a:br>
            <a:r>
              <a:rPr lang="pt-BR" sz="4000" dirty="0"/>
              <a:t/>
            </a:r>
            <a:br>
              <a:rPr lang="pt-BR" sz="4000" dirty="0"/>
            </a:br>
            <a:r>
              <a:rPr lang="pt-BR" sz="4000" dirty="0"/>
              <a:t>Slaptas ir atviras </a:t>
            </a:r>
            <a:br>
              <a:rPr lang="pt-BR" sz="4000" dirty="0"/>
            </a:br>
            <a:r>
              <a:rPr lang="pt-BR" sz="4000" dirty="0"/>
              <a:t>žmonių gyvenimas </a:t>
            </a:r>
            <a:r>
              <a:rPr lang="pt-BR" sz="4000" dirty="0" smtClean="0"/>
              <a:t>internete</a:t>
            </a:r>
            <a:r>
              <a:rPr lang="lt-LT" sz="4000" dirty="0" smtClean="0"/>
              <a:t>. Kaip sužinoti, kuo žmonės domisi?</a:t>
            </a:r>
            <a:endParaRPr lang="lt-LT" sz="4000" dirty="0"/>
          </a:p>
        </p:txBody>
      </p:sp>
    </p:spTree>
    <p:extLst>
      <p:ext uri="{BB962C8B-B14F-4D97-AF65-F5344CB8AC3E}">
        <p14:creationId xmlns:p14="http://schemas.microsoft.com/office/powerpoint/2010/main" val="1041237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80B9C6-0DC9-444A-ABB5-E3E06921E3F1}"/>
              </a:ext>
            </a:extLst>
          </p:cNvPr>
          <p:cNvSpPr>
            <a:spLocks noGrp="1"/>
          </p:cNvSpPr>
          <p:nvPr>
            <p:ph type="title"/>
          </p:nvPr>
        </p:nvSpPr>
        <p:spPr>
          <a:xfrm>
            <a:off x="2656840" y="2595880"/>
            <a:ext cx="6878320" cy="1666240"/>
          </a:xfrm>
        </p:spPr>
        <p:txBody>
          <a:bodyPr>
            <a:normAutofit fontScale="90000"/>
          </a:bodyPr>
          <a:lstStyle/>
          <a:p>
            <a:r>
              <a:rPr lang="lt-LT" dirty="0"/>
              <a:t>Išplėstinės</a:t>
            </a:r>
            <a:r>
              <a:rPr lang="lt-LT" i="1" dirty="0"/>
              <a:t> </a:t>
            </a:r>
            <a:r>
              <a:rPr lang="lt-LT" dirty="0"/>
              <a:t>Google</a:t>
            </a:r>
            <a:r>
              <a:rPr lang="lt-LT" i="1" dirty="0"/>
              <a:t> </a:t>
            </a:r>
            <a:r>
              <a:rPr lang="lt-LT" dirty="0"/>
              <a:t>panaudojimo galimybės</a:t>
            </a:r>
          </a:p>
        </p:txBody>
      </p:sp>
    </p:spTree>
    <p:extLst>
      <p:ext uri="{BB962C8B-B14F-4D97-AF65-F5344CB8AC3E}">
        <p14:creationId xmlns:p14="http://schemas.microsoft.com/office/powerpoint/2010/main" val="301746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105C84-DB13-4D12-89AC-17238D928C38}"/>
              </a:ext>
            </a:extLst>
          </p:cNvPr>
          <p:cNvSpPr>
            <a:spLocks noGrp="1"/>
          </p:cNvSpPr>
          <p:nvPr>
            <p:ph type="title"/>
          </p:nvPr>
        </p:nvSpPr>
        <p:spPr/>
        <p:txBody>
          <a:bodyPr/>
          <a:lstStyle/>
          <a:p>
            <a:r>
              <a:rPr lang="lt-LT" dirty="0"/>
              <a:t>Kaip manote?</a:t>
            </a:r>
          </a:p>
        </p:txBody>
      </p:sp>
      <p:sp>
        <p:nvSpPr>
          <p:cNvPr id="3" name="Content Placeholder 2">
            <a:extLst>
              <a:ext uri="{FF2B5EF4-FFF2-40B4-BE49-F238E27FC236}">
                <a16:creationId xmlns="" xmlns:a16="http://schemas.microsoft.com/office/drawing/2014/main" id="{E4ADAAD3-5D92-4104-A4B5-2B08D0A34955}"/>
              </a:ext>
            </a:extLst>
          </p:cNvPr>
          <p:cNvSpPr>
            <a:spLocks noGrp="1"/>
          </p:cNvSpPr>
          <p:nvPr>
            <p:ph idx="1"/>
          </p:nvPr>
        </p:nvSpPr>
        <p:spPr>
          <a:xfrm>
            <a:off x="871370" y="2194869"/>
            <a:ext cx="10058400" cy="3325091"/>
          </a:xfrm>
        </p:spPr>
        <p:txBody>
          <a:bodyPr>
            <a:normAutofit/>
          </a:bodyPr>
          <a:lstStyle/>
          <a:p>
            <a:pPr marL="0" indent="0">
              <a:buNone/>
            </a:pPr>
            <a:r>
              <a:rPr lang="lt-LT" sz="3200" dirty="0">
                <a:latin typeface="Arial" panose="020B0604020202020204" pitchFamily="34" charset="0"/>
                <a:cs typeface="Arial" panose="020B0604020202020204" pitchFamily="34" charset="0"/>
              </a:rPr>
              <a:t>Mes ieškome informacijos ar informacija mus randa?</a:t>
            </a:r>
          </a:p>
          <a:p>
            <a:pPr marL="0" indent="0">
              <a:buNone/>
            </a:pPr>
            <a:r>
              <a:rPr lang="lt-LT" sz="3200" dirty="0">
                <a:latin typeface="Arial" panose="020B0604020202020204" pitchFamily="34" charset="0"/>
                <a:cs typeface="Arial" panose="020B0604020202020204" pitchFamily="34" charset="0"/>
              </a:rPr>
              <a:t> </a:t>
            </a:r>
          </a:p>
          <a:p>
            <a:pPr marL="0" indent="0">
              <a:buNone/>
            </a:pPr>
            <a:r>
              <a:rPr lang="lt-LT" sz="3200" dirty="0">
                <a:latin typeface="Arial" panose="020B0604020202020204" pitchFamily="34" charset="0"/>
                <a:cs typeface="Arial" panose="020B0604020202020204" pitchFamily="34" charset="0"/>
              </a:rPr>
              <a:t>Mes pasakome, ką norime rasti, ar paieškos sistema pasako, ką mes norime rasti? </a:t>
            </a:r>
          </a:p>
        </p:txBody>
      </p:sp>
    </p:spTree>
    <p:extLst>
      <p:ext uri="{BB962C8B-B14F-4D97-AF65-F5344CB8AC3E}">
        <p14:creationId xmlns:p14="http://schemas.microsoft.com/office/powerpoint/2010/main" val="205927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9AB151-128A-4B2C-A7A2-3F2B4A08E3BA}"/>
              </a:ext>
            </a:extLst>
          </p:cNvPr>
          <p:cNvSpPr>
            <a:spLocks noGrp="1"/>
          </p:cNvSpPr>
          <p:nvPr>
            <p:ph type="title"/>
          </p:nvPr>
        </p:nvSpPr>
        <p:spPr/>
        <p:txBody>
          <a:bodyPr/>
          <a:lstStyle/>
          <a:p>
            <a:r>
              <a:rPr lang="lt-LT" dirty="0" err="1"/>
              <a:t>Gūglas</a:t>
            </a:r>
            <a:endParaRPr lang="lt-LT" dirty="0"/>
          </a:p>
        </p:txBody>
      </p:sp>
      <p:sp>
        <p:nvSpPr>
          <p:cNvPr id="3" name="Content Placeholder 2">
            <a:extLst>
              <a:ext uri="{FF2B5EF4-FFF2-40B4-BE49-F238E27FC236}">
                <a16:creationId xmlns="" xmlns:a16="http://schemas.microsoft.com/office/drawing/2014/main" id="{85B8647D-450B-4191-9354-F0BD4F223D84}"/>
              </a:ext>
            </a:extLst>
          </p:cNvPr>
          <p:cNvSpPr>
            <a:spLocks noGrp="1"/>
          </p:cNvSpPr>
          <p:nvPr>
            <p:ph idx="1"/>
          </p:nvPr>
        </p:nvSpPr>
        <p:spPr>
          <a:xfrm>
            <a:off x="838200" y="2253227"/>
            <a:ext cx="10515600" cy="1325564"/>
          </a:xfrm>
        </p:spPr>
        <p:txBody>
          <a:bodyPr>
            <a:normAutofit/>
          </a:bodyPr>
          <a:lstStyle/>
          <a:p>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yra privati kompanija.</a:t>
            </a:r>
          </a:p>
          <a:p>
            <a:r>
              <a:rPr lang="lt-LT" sz="3200" i="1" dirty="0" err="1">
                <a:latin typeface="Arial" panose="020B0604020202020204" pitchFamily="34" charset="0"/>
                <a:cs typeface="Arial" panose="020B0604020202020204" pitchFamily="34" charset="0"/>
              </a:rPr>
              <a:t>Gūglinti</a:t>
            </a:r>
            <a:r>
              <a:rPr lang="lt-LT" sz="3200" dirty="0">
                <a:latin typeface="Arial" panose="020B0604020202020204" pitchFamily="34" charset="0"/>
                <a:cs typeface="Arial" panose="020B0604020202020204" pitchFamily="34" charset="0"/>
              </a:rPr>
              <a:t> yra tapęs paieškos sinonimu.</a:t>
            </a:r>
          </a:p>
        </p:txBody>
      </p:sp>
      <p:sp>
        <p:nvSpPr>
          <p:cNvPr id="4" name="Content Placeholder 2">
            <a:extLst>
              <a:ext uri="{FF2B5EF4-FFF2-40B4-BE49-F238E27FC236}">
                <a16:creationId xmlns="" xmlns:a16="http://schemas.microsoft.com/office/drawing/2014/main" id="{35A9B12A-ED21-365E-435F-B61322A51FF9}"/>
              </a:ext>
            </a:extLst>
          </p:cNvPr>
          <p:cNvSpPr txBox="1">
            <a:spLocks/>
          </p:cNvSpPr>
          <p:nvPr/>
        </p:nvSpPr>
        <p:spPr>
          <a:xfrm>
            <a:off x="3537172" y="4704081"/>
            <a:ext cx="8173720" cy="1706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0"/>
              </a:spcAft>
              <a:buFont typeface="Arial" panose="020B0604020202020204" pitchFamily="34" charset="0"/>
              <a:buChar char="•"/>
              <a:defRPr sz="2400" b="0" kern="1200">
                <a:solidFill>
                  <a:srgbClr val="2E2E2E"/>
                </a:solidFill>
                <a:latin typeface="+mn-lt"/>
                <a:ea typeface="+mn-ea"/>
                <a:cs typeface="+mn-cs"/>
              </a:defRPr>
            </a:lvl1pPr>
            <a:lvl2pPr marL="6858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2pPr>
            <a:lvl3pPr marL="11430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3pPr>
            <a:lvl4pPr marL="16002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4pPr>
            <a:lvl5pPr marL="2057400" indent="-228600" algn="l" defTabSz="914400" rtl="0" eaLnBrk="1" latinLnBrk="0" hangingPunct="1">
              <a:lnSpc>
                <a:spcPct val="90000"/>
              </a:lnSpc>
              <a:spcBef>
                <a:spcPts val="500"/>
              </a:spcBef>
              <a:spcAft>
                <a:spcPts val="0"/>
              </a:spcAft>
              <a:buFont typeface="Arial" panose="020B0604020202020204" pitchFamily="34" charset="0"/>
              <a:buChar char="•"/>
              <a:defRPr sz="2400" b="0" kern="1200">
                <a:solidFill>
                  <a:srgbClr val="2E2E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lt-LT" sz="2800" dirty="0">
                <a:solidFill>
                  <a:srgbClr val="C04012"/>
                </a:solidFill>
                <a:latin typeface="Arial" panose="020B0604020202020204" pitchFamily="34" charset="0"/>
                <a:cs typeface="Arial" panose="020B0604020202020204" pitchFamily="34" charset="0"/>
              </a:rPr>
              <a:t>Dauguma žmonių nenori, kad Google pateiktų </a:t>
            </a:r>
            <a:br>
              <a:rPr lang="lt-LT" sz="2800" dirty="0">
                <a:solidFill>
                  <a:srgbClr val="C04012"/>
                </a:solidFill>
                <a:latin typeface="Arial" panose="020B0604020202020204" pitchFamily="34" charset="0"/>
                <a:cs typeface="Arial" panose="020B0604020202020204" pitchFamily="34" charset="0"/>
              </a:rPr>
            </a:br>
            <a:r>
              <a:rPr lang="lt-LT" sz="2800" dirty="0">
                <a:solidFill>
                  <a:srgbClr val="C04012"/>
                </a:solidFill>
                <a:latin typeface="Arial" panose="020B0604020202020204" pitchFamily="34" charset="0"/>
                <a:cs typeface="Arial" panose="020B0604020202020204" pitchFamily="34" charset="0"/>
              </a:rPr>
              <a:t>atsakymus į jų klausimus... Jie nori, kad Google </a:t>
            </a:r>
            <a:br>
              <a:rPr lang="lt-LT" sz="2800" dirty="0">
                <a:solidFill>
                  <a:srgbClr val="C04012"/>
                </a:solidFill>
                <a:latin typeface="Arial" panose="020B0604020202020204" pitchFamily="34" charset="0"/>
                <a:cs typeface="Arial" panose="020B0604020202020204" pitchFamily="34" charset="0"/>
              </a:rPr>
            </a:br>
            <a:r>
              <a:rPr lang="lt-LT" sz="2800" dirty="0">
                <a:solidFill>
                  <a:srgbClr val="C04012"/>
                </a:solidFill>
                <a:latin typeface="Arial" panose="020B0604020202020204" pitchFamily="34" charset="0"/>
                <a:cs typeface="Arial" panose="020B0604020202020204" pitchFamily="34" charset="0"/>
              </a:rPr>
              <a:t>pasakytų, ką toliau daryti. </a:t>
            </a:r>
            <a:br>
              <a:rPr lang="lt-LT" sz="2800" dirty="0">
                <a:solidFill>
                  <a:srgbClr val="C04012"/>
                </a:solidFill>
                <a:latin typeface="Arial" panose="020B0604020202020204" pitchFamily="34" charset="0"/>
                <a:cs typeface="Arial" panose="020B0604020202020204" pitchFamily="34" charset="0"/>
              </a:rPr>
            </a:br>
            <a:r>
              <a:rPr lang="lt-LT" sz="2800" dirty="0">
                <a:solidFill>
                  <a:srgbClr val="C04012"/>
                </a:solidFill>
                <a:latin typeface="Arial" panose="020B0604020202020204" pitchFamily="34" charset="0"/>
                <a:cs typeface="Arial" panose="020B0604020202020204" pitchFamily="34" charset="0"/>
              </a:rPr>
              <a:t>(„Google“ valdybos pirmininkas Erikas </a:t>
            </a:r>
            <a:r>
              <a:rPr lang="lt-LT" sz="2800" dirty="0" err="1">
                <a:solidFill>
                  <a:srgbClr val="C04012"/>
                </a:solidFill>
                <a:latin typeface="Arial" panose="020B0604020202020204" pitchFamily="34" charset="0"/>
                <a:cs typeface="Arial" panose="020B0604020202020204" pitchFamily="34" charset="0"/>
              </a:rPr>
              <a:t>Schmidtas</a:t>
            </a:r>
            <a:r>
              <a:rPr lang="lt-LT" sz="2800" dirty="0">
                <a:solidFill>
                  <a:srgbClr val="C0401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12498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1C1BEF-40CE-4C34-A07D-1111150BF7AF}"/>
              </a:ext>
            </a:extLst>
          </p:cNvPr>
          <p:cNvSpPr>
            <a:spLocks noGrp="1"/>
          </p:cNvSpPr>
          <p:nvPr>
            <p:ph type="title"/>
          </p:nvPr>
        </p:nvSpPr>
        <p:spPr>
          <a:xfrm>
            <a:off x="859716" y="365125"/>
            <a:ext cx="10515600" cy="1325563"/>
          </a:xfrm>
        </p:spPr>
        <p:txBody>
          <a:bodyPr/>
          <a:lstStyle/>
          <a:p>
            <a:r>
              <a:rPr lang="lt-LT" dirty="0"/>
              <a:t>Skirtingas gūglas ir ar meluojame?</a:t>
            </a:r>
          </a:p>
        </p:txBody>
      </p:sp>
      <p:sp>
        <p:nvSpPr>
          <p:cNvPr id="3" name="Content Placeholder 2">
            <a:extLst>
              <a:ext uri="{FF2B5EF4-FFF2-40B4-BE49-F238E27FC236}">
                <a16:creationId xmlns="" xmlns:a16="http://schemas.microsoft.com/office/drawing/2014/main" id="{1693318C-727A-49C9-BE83-AC46928B8F24}"/>
              </a:ext>
            </a:extLst>
          </p:cNvPr>
          <p:cNvSpPr>
            <a:spLocks noGrp="1"/>
          </p:cNvSpPr>
          <p:nvPr>
            <p:ph idx="1"/>
          </p:nvPr>
        </p:nvSpPr>
        <p:spPr>
          <a:xfrm>
            <a:off x="859716" y="2253226"/>
            <a:ext cx="10515600" cy="4604773"/>
          </a:xfrm>
        </p:spPr>
        <p:txBody>
          <a:bodyPr/>
          <a:lstStyle/>
          <a:p>
            <a:r>
              <a:rPr lang="lt-LT" sz="3200" dirty="0">
                <a:latin typeface="Arial" panose="020B0604020202020204" pitchFamily="34" charset="0"/>
                <a:cs typeface="Arial" panose="020B0604020202020204" pitchFamily="34" charset="0"/>
              </a:rPr>
              <a:t>Prietaisas turi įtakos paieškos rezultatams.</a:t>
            </a:r>
          </a:p>
          <a:p>
            <a:r>
              <a:rPr lang="lt-LT" sz="3200" dirty="0">
                <a:latin typeface="Arial" panose="020B0604020202020204" pitchFamily="34" charset="0"/>
                <a:cs typeface="Arial" panose="020B0604020202020204" pitchFamily="34" charset="0"/>
              </a:rPr>
              <a:t>Kaip žinoti, ką žmonės galvoja, ko bijo?</a:t>
            </a:r>
          </a:p>
          <a:p>
            <a:r>
              <a:rPr lang="lt-LT" sz="3200" dirty="0">
                <a:latin typeface="Arial" panose="020B0604020202020204" pitchFamily="34" charset="0"/>
                <a:cs typeface="Arial" panose="020B0604020202020204" pitchFamily="34" charset="0"/>
              </a:rPr>
              <a:t>Ar žmonės sako teisybę?</a:t>
            </a:r>
          </a:p>
          <a:p>
            <a:r>
              <a:rPr lang="lt-LT" sz="3200" dirty="0">
                <a:latin typeface="Arial" panose="020B0604020202020204" pitchFamily="34" charset="0"/>
                <a:cs typeface="Arial" panose="020B0604020202020204" pitchFamily="34" charset="0"/>
              </a:rPr>
              <a:t>Įrankiai, kurie padeda sužinoti net nepaklausus.</a:t>
            </a:r>
            <a:endParaRPr lang="lt-LT" dirty="0"/>
          </a:p>
        </p:txBody>
      </p:sp>
    </p:spTree>
    <p:extLst>
      <p:ext uri="{BB962C8B-B14F-4D97-AF65-F5344CB8AC3E}">
        <p14:creationId xmlns:p14="http://schemas.microsoft.com/office/powerpoint/2010/main" val="1118603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BF4A93-4254-4FC7-B949-ECA8FF91FE70}"/>
              </a:ext>
            </a:extLst>
          </p:cNvPr>
          <p:cNvSpPr>
            <a:spLocks noGrp="1"/>
          </p:cNvSpPr>
          <p:nvPr>
            <p:ph type="title"/>
          </p:nvPr>
        </p:nvSpPr>
        <p:spPr/>
        <p:txBody>
          <a:bodyPr/>
          <a:lstStyle/>
          <a:p>
            <a:r>
              <a:rPr lang="lt-LT" dirty="0"/>
              <a:t>Ar dukra nėščia?</a:t>
            </a:r>
          </a:p>
        </p:txBody>
      </p:sp>
      <p:sp>
        <p:nvSpPr>
          <p:cNvPr id="3" name="Content Placeholder 2">
            <a:extLst>
              <a:ext uri="{FF2B5EF4-FFF2-40B4-BE49-F238E27FC236}">
                <a16:creationId xmlns="" xmlns:a16="http://schemas.microsoft.com/office/drawing/2014/main" id="{A91012E1-5B03-4675-9FC8-9FD09CEED653}"/>
              </a:ext>
            </a:extLst>
          </p:cNvPr>
          <p:cNvSpPr>
            <a:spLocks noGrp="1"/>
          </p:cNvSpPr>
          <p:nvPr>
            <p:ph idx="1"/>
          </p:nvPr>
        </p:nvSpPr>
        <p:spPr/>
        <p:txBody>
          <a:bodyPr>
            <a:normAutofit/>
          </a:bodyPr>
          <a:lstStyle/>
          <a:p>
            <a:r>
              <a:rPr lang="lt-LT" sz="3200" dirty="0">
                <a:latin typeface="Arial" panose="020B0604020202020204" pitchFamily="34" charset="0"/>
                <a:cs typeface="Arial" panose="020B0604020202020204" pitchFamily="34" charset="0"/>
              </a:rPr>
              <a:t>Nustatyti 25 produktai, kuriuos perkanti moteris laikoma nėščia. </a:t>
            </a:r>
          </a:p>
          <a:p>
            <a:r>
              <a:rPr lang="lt-LT" sz="3200" dirty="0">
                <a:latin typeface="Arial" panose="020B0604020202020204" pitchFamily="34" charset="0"/>
                <a:cs typeface="Arial" panose="020B0604020202020204" pitchFamily="34" charset="0"/>
              </a:rPr>
              <a:t>Šioms moterims išsiųsti kuponai. </a:t>
            </a:r>
          </a:p>
          <a:p>
            <a:r>
              <a:rPr lang="lt-LT" sz="3200" dirty="0">
                <a:latin typeface="Arial" panose="020B0604020202020204" pitchFamily="34" charset="0"/>
                <a:cs typeface="Arial" panose="020B0604020202020204" pitchFamily="34" charset="0"/>
              </a:rPr>
              <a:t>Pasipiktinęs tėtis paskambino dėl mokykloje tebesimokančios dukters... </a:t>
            </a:r>
          </a:p>
        </p:txBody>
      </p:sp>
    </p:spTree>
    <p:extLst>
      <p:ext uri="{BB962C8B-B14F-4D97-AF65-F5344CB8AC3E}">
        <p14:creationId xmlns:p14="http://schemas.microsoft.com/office/powerpoint/2010/main" val="1710475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9ABC0F-2A9E-4EDE-A237-112A5A1CE457}"/>
              </a:ext>
            </a:extLst>
          </p:cNvPr>
          <p:cNvSpPr>
            <a:spLocks noGrp="1"/>
          </p:cNvSpPr>
          <p:nvPr>
            <p:ph type="title"/>
          </p:nvPr>
        </p:nvSpPr>
        <p:spPr/>
        <p:txBody>
          <a:bodyPr/>
          <a:lstStyle/>
          <a:p>
            <a:r>
              <a:rPr lang="lt-LT" dirty="0"/>
              <a:t>Kas apie mus daug žino?</a:t>
            </a:r>
          </a:p>
        </p:txBody>
      </p:sp>
      <p:sp>
        <p:nvSpPr>
          <p:cNvPr id="3" name="Content Placeholder 2">
            <a:extLst>
              <a:ext uri="{FF2B5EF4-FFF2-40B4-BE49-F238E27FC236}">
                <a16:creationId xmlns="" xmlns:a16="http://schemas.microsoft.com/office/drawing/2014/main" id="{58662DEF-C2E9-434A-B2DD-0FC9F88D0E2A}"/>
              </a:ext>
            </a:extLst>
          </p:cNvPr>
          <p:cNvSpPr>
            <a:spLocks noGrp="1"/>
          </p:cNvSpPr>
          <p:nvPr>
            <p:ph idx="1"/>
          </p:nvPr>
        </p:nvSpPr>
        <p:spPr/>
        <p:txBody>
          <a:bodyPr>
            <a:noAutofit/>
          </a:bodyPr>
          <a:lstStyle/>
          <a:p>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apie visuomenę parodo daugiau nei apklausos.</a:t>
            </a:r>
          </a:p>
          <a:p>
            <a:r>
              <a:rPr lang="lt-LT" sz="3200" dirty="0">
                <a:latin typeface="Arial" panose="020B0604020202020204" pitchFamily="34" charset="0"/>
                <a:cs typeface="Arial" panose="020B0604020202020204" pitchFamily="34" charset="0"/>
              </a:rPr>
              <a:t>Neatsimename, ką ir kiek veikiame internete.</a:t>
            </a:r>
          </a:p>
          <a:p>
            <a:r>
              <a:rPr lang="lt-LT" sz="3200" dirty="0">
                <a:latin typeface="Arial" panose="020B0604020202020204" pitchFamily="34" charset="0"/>
                <a:cs typeface="Arial" panose="020B0604020202020204" pitchFamily="34" charset="0"/>
              </a:rPr>
              <a:t>Paieškos sistemos mato, kuo domimės čia ir dabar.</a:t>
            </a:r>
          </a:p>
          <a:p>
            <a:r>
              <a:rPr lang="lt-LT" sz="3200" dirty="0">
                <a:latin typeface="Arial" panose="020B0604020202020204" pitchFamily="34" charset="0"/>
                <a:cs typeface="Arial" panose="020B0604020202020204" pitchFamily="34" charset="0"/>
              </a:rPr>
              <a:t>Lietuvoje </a:t>
            </a:r>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yra lankomiausias puslapis.</a:t>
            </a:r>
          </a:p>
          <a:p>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žino, kur važiuojame ar einame.</a:t>
            </a:r>
          </a:p>
          <a:p>
            <a:endParaRPr lang="lt-LT" sz="3200" dirty="0">
              <a:latin typeface="Arial" panose="020B0604020202020204" pitchFamily="34" charset="0"/>
              <a:cs typeface="Arial" panose="020B0604020202020204" pitchFamily="34" charset="0"/>
            </a:endParaRPr>
          </a:p>
          <a:p>
            <a:pPr marL="0" indent="0">
              <a:buNone/>
            </a:pPr>
            <a:r>
              <a:rPr lang="lt-LT" sz="3200" b="1" dirty="0">
                <a:latin typeface="Arial" panose="020B0604020202020204" pitchFamily="34" charset="0"/>
                <a:cs typeface="Arial" panose="020B0604020202020204" pitchFamily="34" charset="0"/>
              </a:rPr>
              <a:t>Ko </a:t>
            </a:r>
            <a:r>
              <a:rPr lang="lt-LT" sz="3200" b="1" i="1" dirty="0">
                <a:latin typeface="Arial" panose="020B0604020202020204" pitchFamily="34" charset="0"/>
                <a:cs typeface="Arial" panose="020B0604020202020204" pitchFamily="34" charset="0"/>
              </a:rPr>
              <a:t>Google</a:t>
            </a:r>
            <a:r>
              <a:rPr lang="lt-LT" sz="3200" b="1" dirty="0">
                <a:latin typeface="Arial" panose="020B0604020202020204" pitchFamily="34" charset="0"/>
                <a:cs typeface="Arial" panose="020B0604020202020204" pitchFamily="34" charset="0"/>
              </a:rPr>
              <a:t> apie mus nežino?</a:t>
            </a:r>
          </a:p>
        </p:txBody>
      </p:sp>
    </p:spTree>
    <p:extLst>
      <p:ext uri="{BB962C8B-B14F-4D97-AF65-F5344CB8AC3E}">
        <p14:creationId xmlns:p14="http://schemas.microsoft.com/office/powerpoint/2010/main" val="2540067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FDA97-E6D1-4984-AF02-03A7CA89A3F4}"/>
              </a:ext>
            </a:extLst>
          </p:cNvPr>
          <p:cNvSpPr>
            <a:spLocks noGrp="1"/>
          </p:cNvSpPr>
          <p:nvPr>
            <p:ph type="title"/>
          </p:nvPr>
        </p:nvSpPr>
        <p:spPr/>
        <p:txBody>
          <a:bodyPr/>
          <a:lstStyle/>
          <a:p>
            <a:r>
              <a:rPr lang="lt-LT" i="1" dirty="0"/>
              <a:t>Google Trends</a:t>
            </a:r>
          </a:p>
        </p:txBody>
      </p:sp>
      <p:pic>
        <p:nvPicPr>
          <p:cNvPr id="5" name="Picture 4">
            <a:extLst>
              <a:ext uri="{FF2B5EF4-FFF2-40B4-BE49-F238E27FC236}">
                <a16:creationId xmlns="" xmlns:a16="http://schemas.microsoft.com/office/drawing/2014/main" id="{6BBFA8BA-0FEF-4FBC-BEAF-F1A9CEC91B52}"/>
              </a:ext>
            </a:extLst>
          </p:cNvPr>
          <p:cNvPicPr>
            <a:picLocks noChangeAspect="1"/>
          </p:cNvPicPr>
          <p:nvPr/>
        </p:nvPicPr>
        <p:blipFill rotWithShape="1">
          <a:blip r:embed="rId3"/>
          <a:srcRect r="12439"/>
          <a:stretch/>
        </p:blipFill>
        <p:spPr>
          <a:xfrm>
            <a:off x="988807" y="1919555"/>
            <a:ext cx="7788470" cy="4709977"/>
          </a:xfrm>
          <a:prstGeom prst="rect">
            <a:avLst/>
          </a:prstGeom>
        </p:spPr>
      </p:pic>
    </p:spTree>
    <p:extLst>
      <p:ext uri="{BB962C8B-B14F-4D97-AF65-F5344CB8AC3E}">
        <p14:creationId xmlns:p14="http://schemas.microsoft.com/office/powerpoint/2010/main" val="848759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FDA97-E6D1-4984-AF02-03A7CA89A3F4}"/>
              </a:ext>
            </a:extLst>
          </p:cNvPr>
          <p:cNvSpPr>
            <a:spLocks noGrp="1"/>
          </p:cNvSpPr>
          <p:nvPr>
            <p:ph type="title"/>
          </p:nvPr>
        </p:nvSpPr>
        <p:spPr/>
        <p:txBody>
          <a:bodyPr/>
          <a:lstStyle/>
          <a:p>
            <a:r>
              <a:rPr lang="lt-LT" dirty="0"/>
              <a:t>Kam naudojamas </a:t>
            </a:r>
            <a:r>
              <a:rPr lang="lt-LT" i="1" dirty="0"/>
              <a:t>Google Trends</a:t>
            </a:r>
          </a:p>
        </p:txBody>
      </p:sp>
      <p:sp>
        <p:nvSpPr>
          <p:cNvPr id="3" name="Content Placeholder 2">
            <a:extLst>
              <a:ext uri="{FF2B5EF4-FFF2-40B4-BE49-F238E27FC236}">
                <a16:creationId xmlns="" xmlns:a16="http://schemas.microsoft.com/office/drawing/2014/main" id="{B4FB6E5B-987D-4D11-BA38-FBD81B7DD237}"/>
              </a:ext>
            </a:extLst>
          </p:cNvPr>
          <p:cNvSpPr>
            <a:spLocks noGrp="1"/>
          </p:cNvSpPr>
          <p:nvPr>
            <p:ph idx="1"/>
          </p:nvPr>
        </p:nvSpPr>
        <p:spPr>
          <a:xfrm>
            <a:off x="838200" y="2253226"/>
            <a:ext cx="10734040" cy="4604773"/>
          </a:xfrm>
        </p:spPr>
        <p:txBody>
          <a:bodyPr>
            <a:normAutofit/>
          </a:bodyPr>
          <a:lstStyle/>
          <a:p>
            <a:r>
              <a:rPr lang="lt-LT" sz="3200" dirty="0">
                <a:latin typeface="Arial" panose="020B0604020202020204" pitchFamily="34" charset="0"/>
                <a:cs typeface="Arial" panose="020B0604020202020204" pitchFamily="34" charset="0"/>
              </a:rPr>
              <a:t>Rinkos, produkto ar SEO raktinių žodžių tyrimuose.</a:t>
            </a:r>
          </a:p>
          <a:p>
            <a:r>
              <a:rPr lang="lt-LT" sz="3200" dirty="0">
                <a:latin typeface="Arial" panose="020B0604020202020204" pitchFamily="34" charset="0"/>
                <a:cs typeface="Arial" panose="020B0604020202020204" pitchFamily="34" charset="0"/>
              </a:rPr>
              <a:t>Nustatyti sezoniškumą, paieškos termino stabilumą.</a:t>
            </a:r>
          </a:p>
          <a:p>
            <a:r>
              <a:rPr lang="lt-LT" sz="3200" dirty="0">
                <a:latin typeface="Arial" panose="020B0604020202020204" pitchFamily="34" charset="0"/>
                <a:cs typeface="Arial" panose="020B0604020202020204" pitchFamily="34" charset="0"/>
              </a:rPr>
              <a:t>Tobulinti rinkodarą ir internetinę reklamą.</a:t>
            </a:r>
          </a:p>
          <a:p>
            <a:r>
              <a:rPr lang="lt-LT" sz="3200" dirty="0">
                <a:latin typeface="Arial" panose="020B0604020202020204" pitchFamily="34" charset="0"/>
                <a:cs typeface="Arial" panose="020B0604020202020204" pitchFamily="34" charset="0"/>
              </a:rPr>
              <a:t>Prekių ženklų žinomumui palyginti.</a:t>
            </a:r>
          </a:p>
          <a:p>
            <a:r>
              <a:rPr lang="lt-LT" sz="3200" dirty="0">
                <a:latin typeface="Arial" panose="020B0604020202020204" pitchFamily="34" charset="0"/>
                <a:cs typeface="Arial" panose="020B0604020202020204" pitchFamily="34" charset="0"/>
              </a:rPr>
              <a:t>Rasti nišas gaminiams.</a:t>
            </a:r>
          </a:p>
          <a:p>
            <a:r>
              <a:rPr lang="lt-LT" sz="3200" dirty="0">
                <a:latin typeface="Arial" panose="020B0604020202020204" pitchFamily="34" charset="0"/>
                <a:cs typeface="Arial" panose="020B0604020202020204" pitchFamily="34" charset="0"/>
              </a:rPr>
              <a:t>Socialinių tinklų rinkodaros idėjoms.</a:t>
            </a:r>
          </a:p>
          <a:p>
            <a:endParaRPr lang="lt-LT" dirty="0"/>
          </a:p>
        </p:txBody>
      </p:sp>
    </p:spTree>
    <p:extLst>
      <p:ext uri="{BB962C8B-B14F-4D97-AF65-F5344CB8AC3E}">
        <p14:creationId xmlns:p14="http://schemas.microsoft.com/office/powerpoint/2010/main" val="2510161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A4A404-934D-486D-AD45-1678A03CEE80}"/>
              </a:ext>
            </a:extLst>
          </p:cNvPr>
          <p:cNvSpPr>
            <a:spLocks noGrp="1"/>
          </p:cNvSpPr>
          <p:nvPr>
            <p:ph type="title"/>
          </p:nvPr>
        </p:nvSpPr>
        <p:spPr/>
        <p:txBody>
          <a:bodyPr/>
          <a:lstStyle/>
          <a:p>
            <a:r>
              <a:rPr lang="lt-LT" dirty="0"/>
              <a:t>Iš kur gaunami duomenys?</a:t>
            </a:r>
          </a:p>
        </p:txBody>
      </p:sp>
      <p:sp>
        <p:nvSpPr>
          <p:cNvPr id="3" name="Content Placeholder 2">
            <a:extLst>
              <a:ext uri="{FF2B5EF4-FFF2-40B4-BE49-F238E27FC236}">
                <a16:creationId xmlns="" xmlns:a16="http://schemas.microsoft.com/office/drawing/2014/main" id="{B40CBA8A-6B37-4372-92A8-FD7C9B510DEB}"/>
              </a:ext>
            </a:extLst>
          </p:cNvPr>
          <p:cNvSpPr>
            <a:spLocks noGrp="1"/>
          </p:cNvSpPr>
          <p:nvPr>
            <p:ph idx="1"/>
          </p:nvPr>
        </p:nvSpPr>
        <p:spPr>
          <a:xfrm>
            <a:off x="838200" y="2113281"/>
            <a:ext cx="10515600" cy="4185920"/>
          </a:xfrm>
        </p:spPr>
        <p:txBody>
          <a:bodyPr/>
          <a:lstStyle/>
          <a:p>
            <a:pPr marL="0" indent="0">
              <a:buNone/>
            </a:pPr>
            <a:endParaRPr lang="lt-LT" dirty="0"/>
          </a:p>
          <a:p>
            <a:pPr marL="0" indent="0" algn="just">
              <a:buNone/>
            </a:pPr>
            <a:r>
              <a:rPr lang="lt-LT" sz="3200" i="1" dirty="0">
                <a:latin typeface="Arial" panose="020B0604020202020204" pitchFamily="34" charset="0"/>
                <a:cs typeface="Arial" panose="020B0604020202020204" pitchFamily="34" charset="0"/>
              </a:rPr>
              <a:t>Google Trends</a:t>
            </a:r>
            <a:r>
              <a:rPr lang="lt-LT" sz="3200" dirty="0">
                <a:latin typeface="Arial" panose="020B0604020202020204" pitchFamily="34" charset="0"/>
                <a:cs typeface="Arial" panose="020B0604020202020204" pitchFamily="34" charset="0"/>
              </a:rPr>
              <a:t> duomenys gaunami </a:t>
            </a:r>
            <a:r>
              <a:rPr lang="lt-LT" sz="3200" b="1" dirty="0">
                <a:latin typeface="Arial" panose="020B0604020202020204" pitchFamily="34" charset="0"/>
                <a:cs typeface="Arial" panose="020B0604020202020204" pitchFamily="34" charset="0"/>
              </a:rPr>
              <a:t>iš penkių šaltinių</a:t>
            </a:r>
            <a:r>
              <a:rPr lang="lt-LT" sz="3200" dirty="0">
                <a:latin typeface="Arial" panose="020B0604020202020204" pitchFamily="34" charset="0"/>
                <a:cs typeface="Arial" panose="020B0604020202020204" pitchFamily="34" charset="0"/>
              </a:rPr>
              <a:t>:</a:t>
            </a:r>
          </a:p>
          <a:p>
            <a:pPr algn="just"/>
            <a:r>
              <a:rPr lang="lt-LT" sz="3200" dirty="0">
                <a:latin typeface="Arial" panose="020B0604020202020204" pitchFamily="34" charset="0"/>
                <a:cs typeface="Arial" panose="020B0604020202020204" pitchFamily="34" charset="0"/>
              </a:rPr>
              <a:t>interneto paieška</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v</a:t>
            </a:r>
            <a:r>
              <a:rPr lang="lt-LT" sz="3200" dirty="0">
                <a:latin typeface="Arial" panose="020B0604020202020204" pitchFamily="34" charset="0"/>
                <a:cs typeface="Arial" panose="020B0604020202020204" pitchFamily="34" charset="0"/>
              </a:rPr>
              <a:t>aizdų paieška</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n</a:t>
            </a:r>
            <a:r>
              <a:rPr lang="lt-LT" sz="3200" dirty="0">
                <a:latin typeface="Arial" panose="020B0604020202020204" pitchFamily="34" charset="0"/>
                <a:cs typeface="Arial" panose="020B0604020202020204" pitchFamily="34" charset="0"/>
              </a:rPr>
              <a:t>aujienų paieška</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algn="just"/>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apsipirkimas</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algn="just"/>
            <a:r>
              <a:rPr lang="lt-LT" sz="3200" i="1" dirty="0">
                <a:latin typeface="Arial" panose="020B0604020202020204" pitchFamily="34" charset="0"/>
                <a:cs typeface="Arial" panose="020B0604020202020204" pitchFamily="34" charset="0"/>
              </a:rPr>
              <a:t>YouTube</a:t>
            </a:r>
            <a:r>
              <a:rPr lang="lt-LT" sz="3200" dirty="0">
                <a:latin typeface="Arial" panose="020B0604020202020204" pitchFamily="34" charset="0"/>
                <a:cs typeface="Arial" panose="020B0604020202020204" pitchFamily="34" charset="0"/>
              </a:rPr>
              <a:t> paieška.</a:t>
            </a:r>
          </a:p>
        </p:txBody>
      </p:sp>
    </p:spTree>
    <p:extLst>
      <p:ext uri="{BB962C8B-B14F-4D97-AF65-F5344CB8AC3E}">
        <p14:creationId xmlns:p14="http://schemas.microsoft.com/office/powerpoint/2010/main" val="2676810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C920CD-07AE-4EE6-8F14-C36639216E2F}"/>
              </a:ext>
            </a:extLst>
          </p:cNvPr>
          <p:cNvSpPr>
            <a:spLocks noGrp="1"/>
          </p:cNvSpPr>
          <p:nvPr>
            <p:ph type="title"/>
          </p:nvPr>
        </p:nvSpPr>
        <p:spPr>
          <a:xfrm>
            <a:off x="870474" y="365125"/>
            <a:ext cx="10515600" cy="1325563"/>
          </a:xfrm>
        </p:spPr>
        <p:txBody>
          <a:bodyPr/>
          <a:lstStyle/>
          <a:p>
            <a:r>
              <a:rPr lang="lt-LT" dirty="0"/>
              <a:t>Tas pats, tačiau kitoks internetas</a:t>
            </a:r>
          </a:p>
        </p:txBody>
      </p:sp>
      <p:sp>
        <p:nvSpPr>
          <p:cNvPr id="3" name="Content Placeholder 2">
            <a:extLst>
              <a:ext uri="{FF2B5EF4-FFF2-40B4-BE49-F238E27FC236}">
                <a16:creationId xmlns="" xmlns:a16="http://schemas.microsoft.com/office/drawing/2014/main" id="{BCFBA69F-72E9-4BB2-B456-A28DC74FB387}"/>
              </a:ext>
            </a:extLst>
          </p:cNvPr>
          <p:cNvSpPr>
            <a:spLocks noGrp="1"/>
          </p:cNvSpPr>
          <p:nvPr>
            <p:ph idx="1"/>
          </p:nvPr>
        </p:nvSpPr>
        <p:spPr>
          <a:xfrm>
            <a:off x="838200" y="2253227"/>
            <a:ext cx="10515600" cy="3863094"/>
          </a:xfrm>
        </p:spPr>
        <p:txBody>
          <a:bodyPr>
            <a:noAutofit/>
          </a:bodyPr>
          <a:lstStyle/>
          <a:p>
            <a:pPr marL="0" indent="0">
              <a:buNone/>
            </a:pPr>
            <a:r>
              <a:rPr lang="lt-LT" sz="3200" dirty="0">
                <a:latin typeface="Arial" panose="020B0604020202020204" pitchFamily="34" charset="0"/>
                <a:cs typeface="Arial" panose="020B0604020202020204" pitchFamily="34" charset="0"/>
              </a:rPr>
              <a:t>Duomenų bazėse įvedę tą patį, gausime tą patį. </a:t>
            </a:r>
          </a:p>
          <a:p>
            <a:pPr marL="0" indent="0">
              <a:buNone/>
            </a:pPr>
            <a:endParaRPr lang="lt-LT" sz="3200" dirty="0">
              <a:latin typeface="Arial" panose="020B0604020202020204" pitchFamily="34" charset="0"/>
              <a:cs typeface="Arial" panose="020B0604020202020204" pitchFamily="34" charset="0"/>
            </a:endParaRPr>
          </a:p>
          <a:p>
            <a:pPr marL="0" indent="0">
              <a:buNone/>
            </a:pPr>
            <a:r>
              <a:rPr lang="lt-LT" sz="3200" i="1" dirty="0">
                <a:latin typeface="Arial" panose="020B0604020202020204" pitchFamily="34" charset="0"/>
                <a:cs typeface="Arial" panose="020B0604020202020204" pitchFamily="34" charset="0"/>
              </a:rPr>
              <a:t>Google</a:t>
            </a:r>
            <a:r>
              <a:rPr lang="lt-LT" sz="3200" dirty="0">
                <a:latin typeface="Arial" panose="020B0604020202020204" pitchFamily="34" charset="0"/>
                <a:cs typeface="Arial" panose="020B0604020202020204" pitchFamily="34" charset="0"/>
              </a:rPr>
              <a:t> gausime skirtingus rezultatus, kai:</a:t>
            </a:r>
          </a:p>
          <a:p>
            <a:r>
              <a:rPr lang="lt-LT" sz="3200" dirty="0">
                <a:latin typeface="Arial" panose="020B0604020202020204" pitchFamily="34" charset="0"/>
                <a:cs typeface="Arial" panose="020B0604020202020204" pitchFamily="34" charset="0"/>
              </a:rPr>
              <a:t>ieškosime kitą dieną</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r>
              <a:rPr lang="lt-LT" sz="3200" dirty="0">
                <a:latin typeface="Arial" panose="020B0604020202020204" pitchFamily="34" charset="0"/>
                <a:cs typeface="Arial" panose="020B0604020202020204" pitchFamily="34" charset="0"/>
              </a:rPr>
              <a:t>naudosime kitą įrenginį</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r>
              <a:rPr lang="lt-LT" sz="3200" dirty="0">
                <a:latin typeface="Arial" panose="020B0604020202020204" pitchFamily="34" charset="0"/>
                <a:cs typeface="Arial" panose="020B0604020202020204" pitchFamily="34" charset="0"/>
              </a:rPr>
              <a:t>būsime kitoje šalyje.</a:t>
            </a:r>
          </a:p>
          <a:p>
            <a:pPr marL="0" indent="0">
              <a:buNone/>
            </a:pPr>
            <a:endParaRPr lang="lt-L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5535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C920CD-07AE-4EE6-8F14-C36639216E2F}"/>
              </a:ext>
            </a:extLst>
          </p:cNvPr>
          <p:cNvSpPr>
            <a:spLocks noGrp="1"/>
          </p:cNvSpPr>
          <p:nvPr>
            <p:ph type="title"/>
          </p:nvPr>
        </p:nvSpPr>
        <p:spPr/>
        <p:txBody>
          <a:bodyPr/>
          <a:lstStyle/>
          <a:p>
            <a:r>
              <a:rPr lang="lt-LT" dirty="0"/>
              <a:t>Interneto paieška – dinamiška </a:t>
            </a:r>
          </a:p>
        </p:txBody>
      </p:sp>
      <p:sp>
        <p:nvSpPr>
          <p:cNvPr id="3" name="Content Placeholder 2">
            <a:extLst>
              <a:ext uri="{FF2B5EF4-FFF2-40B4-BE49-F238E27FC236}">
                <a16:creationId xmlns="" xmlns:a16="http://schemas.microsoft.com/office/drawing/2014/main" id="{BCFBA69F-72E9-4BB2-B456-A28DC74FB387}"/>
              </a:ext>
            </a:extLst>
          </p:cNvPr>
          <p:cNvSpPr>
            <a:spLocks noGrp="1"/>
          </p:cNvSpPr>
          <p:nvPr>
            <p:ph idx="1"/>
          </p:nvPr>
        </p:nvSpPr>
        <p:spPr>
          <a:xfrm>
            <a:off x="838200" y="2253227"/>
            <a:ext cx="10515600" cy="2237494"/>
          </a:xfrm>
        </p:spPr>
        <p:txBody>
          <a:bodyPr>
            <a:noAutofit/>
          </a:bodyPr>
          <a:lstStyle/>
          <a:p>
            <a:pPr marL="0" indent="0">
              <a:buNone/>
            </a:pPr>
            <a:r>
              <a:rPr lang="lt-LT" sz="3200" dirty="0">
                <a:latin typeface="Arial" panose="020B0604020202020204" pitchFamily="34" charset="0"/>
                <a:cs typeface="Arial" panose="020B0604020202020204" pitchFamily="34" charset="0"/>
              </a:rPr>
              <a:t>Interneto paieška yra besikeičianti.</a:t>
            </a:r>
          </a:p>
          <a:p>
            <a:pPr marL="0" indent="0">
              <a:buNone/>
            </a:pPr>
            <a:endParaRPr lang="lt-LT" sz="3200" dirty="0">
              <a:latin typeface="Arial" panose="020B0604020202020204" pitchFamily="34" charset="0"/>
              <a:cs typeface="Arial" panose="020B0604020202020204" pitchFamily="34" charset="0"/>
            </a:endParaRPr>
          </a:p>
          <a:p>
            <a:pPr marL="0" indent="0">
              <a:buNone/>
            </a:pPr>
            <a:r>
              <a:rPr lang="lt-LT" sz="3200" dirty="0">
                <a:latin typeface="Arial" panose="020B0604020202020204" pitchFamily="34" charset="0"/>
                <a:cs typeface="Arial" panose="020B0604020202020204" pitchFamily="34" charset="0"/>
              </a:rPr>
              <a:t>Ką turime daryti kitaip?</a:t>
            </a:r>
          </a:p>
        </p:txBody>
      </p:sp>
    </p:spTree>
    <p:extLst>
      <p:ext uri="{BB962C8B-B14F-4D97-AF65-F5344CB8AC3E}">
        <p14:creationId xmlns:p14="http://schemas.microsoft.com/office/powerpoint/2010/main" val="2817078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7D8BDF-1E3D-41A2-8EE8-045A697601BD}"/>
              </a:ext>
            </a:extLst>
          </p:cNvPr>
          <p:cNvSpPr>
            <a:spLocks noGrp="1"/>
          </p:cNvSpPr>
          <p:nvPr>
            <p:ph type="title"/>
          </p:nvPr>
        </p:nvSpPr>
        <p:spPr/>
        <p:txBody>
          <a:bodyPr>
            <a:normAutofit fontScale="90000"/>
          </a:bodyPr>
          <a:lstStyle/>
          <a:p>
            <a:r>
              <a:rPr lang="lt-LT" dirty="0"/>
              <a:t>Kaip panaudoti Google sukauptus duomenis?</a:t>
            </a:r>
          </a:p>
        </p:txBody>
      </p:sp>
    </p:spTree>
    <p:extLst>
      <p:ext uri="{BB962C8B-B14F-4D97-AF65-F5344CB8AC3E}">
        <p14:creationId xmlns:p14="http://schemas.microsoft.com/office/powerpoint/2010/main" val="3148997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21CC16-C59B-468C-8DAD-B4DEF5DB6DF4}"/>
              </a:ext>
            </a:extLst>
          </p:cNvPr>
          <p:cNvSpPr>
            <a:spLocks noGrp="1"/>
          </p:cNvSpPr>
          <p:nvPr>
            <p:ph type="title"/>
          </p:nvPr>
        </p:nvSpPr>
        <p:spPr/>
        <p:txBody>
          <a:bodyPr/>
          <a:lstStyle/>
          <a:p>
            <a:r>
              <a:rPr lang="lt-LT" dirty="0"/>
              <a:t>Išbandykime</a:t>
            </a:r>
          </a:p>
        </p:txBody>
      </p:sp>
      <p:sp>
        <p:nvSpPr>
          <p:cNvPr id="3" name="Content Placeholder 2">
            <a:extLst>
              <a:ext uri="{FF2B5EF4-FFF2-40B4-BE49-F238E27FC236}">
                <a16:creationId xmlns="" xmlns:a16="http://schemas.microsoft.com/office/drawing/2014/main" id="{4B828A59-29C3-4A62-BDA8-2240069CE301}"/>
              </a:ext>
            </a:extLst>
          </p:cNvPr>
          <p:cNvSpPr>
            <a:spLocks noGrp="1"/>
          </p:cNvSpPr>
          <p:nvPr>
            <p:ph idx="1"/>
          </p:nvPr>
        </p:nvSpPr>
        <p:spPr>
          <a:xfrm>
            <a:off x="838200" y="2273546"/>
            <a:ext cx="10515600" cy="4604773"/>
          </a:xfrm>
        </p:spPr>
        <p:txBody>
          <a:bodyPr>
            <a:normAutofit/>
          </a:bodyPr>
          <a:lstStyle/>
          <a:p>
            <a:r>
              <a:rPr lang="lt-LT" sz="3200" dirty="0">
                <a:latin typeface="Arial" panose="020B0604020202020204" pitchFamily="34" charset="0"/>
                <a:cs typeface="Arial" panose="020B0604020202020204" pitchFamily="34" charset="0"/>
              </a:rPr>
              <a:t>Nausėda ar Šimonytė?</a:t>
            </a:r>
          </a:p>
          <a:p>
            <a:r>
              <a:rPr lang="lt-LT" sz="3200" dirty="0">
                <a:latin typeface="Arial" panose="020B0604020202020204" pitchFamily="34" charset="0"/>
                <a:cs typeface="Arial" panose="020B0604020202020204" pitchFamily="34" charset="0"/>
              </a:rPr>
              <a:t>Prancūzija ar Vokietija?</a:t>
            </a:r>
          </a:p>
          <a:p>
            <a:r>
              <a:rPr lang="lt-LT" sz="3200" dirty="0">
                <a:latin typeface="Arial" panose="020B0604020202020204" pitchFamily="34" charset="0"/>
                <a:cs typeface="Arial" panose="020B0604020202020204" pitchFamily="34" charset="0"/>
              </a:rPr>
              <a:t>Cepelinai ar šaltibarščiai?</a:t>
            </a:r>
          </a:p>
          <a:p>
            <a:endParaRPr lang="lt-LT" sz="3200" dirty="0">
              <a:latin typeface="Arial" panose="020B0604020202020204" pitchFamily="34" charset="0"/>
              <a:cs typeface="Arial" panose="020B0604020202020204" pitchFamily="34" charset="0"/>
            </a:endParaRPr>
          </a:p>
          <a:p>
            <a:pPr marL="0" indent="0">
              <a:buNone/>
            </a:pPr>
            <a:r>
              <a:rPr lang="lt-LT" sz="3200" dirty="0">
                <a:latin typeface="Arial" panose="020B0604020202020204" pitchFamily="34" charset="0"/>
                <a:cs typeface="Arial" panose="020B0604020202020204" pitchFamily="34" charset="0"/>
              </a:rPr>
              <a:t>Patikrinkite savo spėjimą </a:t>
            </a:r>
            <a:r>
              <a:rPr lang="lt-LT" sz="3200" i="1" dirty="0">
                <a:latin typeface="Arial" panose="020B0604020202020204" pitchFamily="34" charset="0"/>
                <a:cs typeface="Arial" panose="020B0604020202020204" pitchFamily="34" charset="0"/>
              </a:rPr>
              <a:t>Google Trends</a:t>
            </a:r>
            <a:r>
              <a:rPr lang="lt-LT" sz="3200" dirty="0">
                <a:latin typeface="Arial" panose="020B0604020202020204" pitchFamily="34" charset="0"/>
                <a:cs typeface="Arial" panose="020B0604020202020204" pitchFamily="34" charset="0"/>
              </a:rPr>
              <a:t>. </a:t>
            </a:r>
          </a:p>
          <a:p>
            <a:pPr marL="0" indent="0">
              <a:buNone/>
            </a:pPr>
            <a:r>
              <a:rPr lang="lt-LT" sz="3200" dirty="0">
                <a:latin typeface="Arial" panose="020B0604020202020204" pitchFamily="34" charset="0"/>
                <a:cs typeface="Arial" panose="020B0604020202020204" pitchFamily="34" charset="0"/>
              </a:rPr>
              <a:t>Sugalvokite savo temas ir išbandykite.  </a:t>
            </a:r>
          </a:p>
          <a:p>
            <a:endParaRPr lang="lt-LT" dirty="0"/>
          </a:p>
        </p:txBody>
      </p:sp>
    </p:spTree>
    <p:extLst>
      <p:ext uri="{BB962C8B-B14F-4D97-AF65-F5344CB8AC3E}">
        <p14:creationId xmlns:p14="http://schemas.microsoft.com/office/powerpoint/2010/main" val="13924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6CB020-1A81-4903-B906-49C51C9662A2}"/>
              </a:ext>
            </a:extLst>
          </p:cNvPr>
          <p:cNvSpPr>
            <a:spLocks noGrp="1"/>
          </p:cNvSpPr>
          <p:nvPr>
            <p:ph type="title"/>
          </p:nvPr>
        </p:nvSpPr>
        <p:spPr/>
        <p:txBody>
          <a:bodyPr/>
          <a:lstStyle/>
          <a:p>
            <a:r>
              <a:rPr lang="lt-LT" dirty="0"/>
              <a:t>Apibendrinimas</a:t>
            </a:r>
          </a:p>
        </p:txBody>
      </p:sp>
      <p:sp>
        <p:nvSpPr>
          <p:cNvPr id="3" name="Content Placeholder 2">
            <a:extLst>
              <a:ext uri="{FF2B5EF4-FFF2-40B4-BE49-F238E27FC236}">
                <a16:creationId xmlns="" xmlns:a16="http://schemas.microsoft.com/office/drawing/2014/main" id="{BA6827CE-3550-43C8-8A8C-18849AEFE0CF}"/>
              </a:ext>
            </a:extLst>
          </p:cNvPr>
          <p:cNvSpPr>
            <a:spLocks noGrp="1"/>
          </p:cNvSpPr>
          <p:nvPr>
            <p:ph idx="1"/>
          </p:nvPr>
        </p:nvSpPr>
        <p:spPr/>
        <p:txBody>
          <a:bodyPr/>
          <a:lstStyle/>
          <a:p>
            <a:endParaRPr lang="lt-L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9009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357C11B-684A-43CC-9196-00178EBB7F96}"/>
              </a:ext>
            </a:extLst>
          </p:cNvPr>
          <p:cNvSpPr>
            <a:spLocks noGrp="1"/>
          </p:cNvSpPr>
          <p:nvPr>
            <p:ph type="title"/>
          </p:nvPr>
        </p:nvSpPr>
        <p:spPr>
          <a:xfrm>
            <a:off x="2656840" y="883920"/>
            <a:ext cx="6878320" cy="3409784"/>
          </a:xfrm>
        </p:spPr>
        <p:txBody>
          <a:bodyPr>
            <a:normAutofit/>
          </a:bodyPr>
          <a:lstStyle/>
          <a:p>
            <a:r>
              <a:rPr lang="lt-LT" sz="3200" dirty="0"/>
              <a:t>3</a:t>
            </a:r>
            <a:r>
              <a:rPr lang="pt-BR" sz="3200" dirty="0"/>
              <a:t> užsiėmimas. </a:t>
            </a:r>
            <a:r>
              <a:rPr lang="lt-LT" sz="3200" dirty="0"/>
              <a:t/>
            </a:r>
            <a:br>
              <a:rPr lang="lt-LT" sz="3200" dirty="0"/>
            </a:br>
            <a:r>
              <a:rPr lang="pt-BR" sz="3200" dirty="0"/>
              <a:t/>
            </a:r>
            <a:br>
              <a:rPr lang="pt-BR" sz="3200" dirty="0"/>
            </a:br>
            <a:r>
              <a:rPr lang="pt-BR" sz="4000" dirty="0"/>
              <a:t>Slaptas ir atviras </a:t>
            </a:r>
            <a:br>
              <a:rPr lang="pt-BR" sz="4000" dirty="0"/>
            </a:br>
            <a:r>
              <a:rPr lang="pt-BR" sz="4000" dirty="0"/>
              <a:t>žmonių gyvenimas internete</a:t>
            </a:r>
            <a:endParaRPr lang="lt-LT" sz="4000" dirty="0"/>
          </a:p>
        </p:txBody>
      </p:sp>
      <p:sp>
        <p:nvSpPr>
          <p:cNvPr id="3" name="Title 3">
            <a:extLst>
              <a:ext uri="{FF2B5EF4-FFF2-40B4-BE49-F238E27FC236}">
                <a16:creationId xmlns="" xmlns:a16="http://schemas.microsoft.com/office/drawing/2014/main" id="{578F6374-8886-4696-BB9B-B51195FF197B}"/>
              </a:ext>
            </a:extLst>
          </p:cNvPr>
          <p:cNvSpPr txBox="1">
            <a:spLocks/>
          </p:cNvSpPr>
          <p:nvPr/>
        </p:nvSpPr>
        <p:spPr>
          <a:xfrm>
            <a:off x="844550" y="4569407"/>
            <a:ext cx="10515600" cy="1071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500" kern="1200">
                <a:solidFill>
                  <a:schemeClr val="tx1"/>
                </a:solidFill>
                <a:latin typeface="+mj-lt"/>
                <a:ea typeface="+mj-ea"/>
                <a:cs typeface="+mj-cs"/>
              </a:defRPr>
            </a:lvl1pPr>
          </a:lstStyle>
          <a:p>
            <a:pPr algn="ctr"/>
            <a:r>
              <a:rPr lang="lt-LT" b="1" dirty="0">
                <a:solidFill>
                  <a:srgbClr val="666666"/>
                </a:solidFill>
              </a:rPr>
              <a:t>Klausimai?</a:t>
            </a:r>
            <a:endParaRPr lang="en-US" b="1" dirty="0">
              <a:solidFill>
                <a:srgbClr val="666666"/>
              </a:solidFill>
            </a:endParaRPr>
          </a:p>
        </p:txBody>
      </p:sp>
    </p:spTree>
    <p:extLst>
      <p:ext uri="{BB962C8B-B14F-4D97-AF65-F5344CB8AC3E}">
        <p14:creationId xmlns:p14="http://schemas.microsoft.com/office/powerpoint/2010/main" val="2071715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584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a0835765-722b-4967-b5d3-9e62f38271fc">XXSHWCZCZDRR-1390958040-31</_dlc_DocId>
    <_dlc_DocIdUrl xmlns="a0835765-722b-4967-b5d3-9e62f38271fc">
      <Url>https://povilasscpl.sharepoint.com/sites/MEDIJURASTINGUMAS/_layouts/15/DocIdRedir.aspx?ID=XXSHWCZCZDRR-1390958040-31</Url>
      <Description>XXSHWCZCZDRR-1390958040-31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kumentas" ma:contentTypeID="0x0101005D1CC8C82874DD4D8D2EC0AEE26E3455" ma:contentTypeVersion="4" ma:contentTypeDescription="Kurkite naują dokumentą." ma:contentTypeScope="" ma:versionID="6c113e97e99ebc636b1b4bb3f36c8e3b">
  <xsd:schema xmlns:xsd="http://www.w3.org/2001/XMLSchema" xmlns:xs="http://www.w3.org/2001/XMLSchema" xmlns:p="http://schemas.microsoft.com/office/2006/metadata/properties" xmlns:ns2="a0835765-722b-4967-b5d3-9e62f38271fc" xmlns:ns3="47d486dd-7fb2-4844-a458-fd0411d49900" targetNamespace="http://schemas.microsoft.com/office/2006/metadata/properties" ma:root="true" ma:fieldsID="35047cad3f9a3ac8c245f1994d6788e9" ns2:_="" ns3:_="">
    <xsd:import namespace="a0835765-722b-4967-b5d3-9e62f38271fc"/>
    <xsd:import namespace="47d486dd-7fb2-4844-a458-fd0411d49900"/>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835765-722b-4967-b5d3-9e62f38271fc" elementFormDefault="qualified">
    <xsd:import namespace="http://schemas.microsoft.com/office/2006/documentManagement/types"/>
    <xsd:import namespace="http://schemas.microsoft.com/office/infopath/2007/PartnerControls"/>
    <xsd:element name="_dlc_DocId" ma:index="8" nillable="true" ma:displayName="Dokumento ID reikšmė" ma:description="Dokumento ID reikšmė, priskirta šiam elementui." ma:indexed="true" ma:internalName="_dlc_DocId" ma:readOnly="true">
      <xsd:simpleType>
        <xsd:restriction base="dms:Text"/>
      </xsd:simpleType>
    </xsd:element>
    <xsd:element name="_dlc_DocIdUrl" ma:index="9" nillable="true" ma:displayName="Dokumento ID" ma:description="Nuolatinis saitas į šį dokumentą."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Bendrinta su išsamia informacija"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d486dd-7fb2-4844-a458-fd0411d4990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EF707C-33D6-4769-A61E-82A4F29CAD99}">
  <ds:schemaRefs>
    <ds:schemaRef ds:uri="http://purl.org/dc/dcmitype/"/>
    <ds:schemaRef ds:uri="47d486dd-7fb2-4844-a458-fd0411d49900"/>
    <ds:schemaRef ds:uri="http://schemas.microsoft.com/office/2006/metadata/properties"/>
    <ds:schemaRef ds:uri="http://schemas.microsoft.com/office/infopath/2007/PartnerControls"/>
    <ds:schemaRef ds:uri="a0835765-722b-4967-b5d3-9e62f38271fc"/>
    <ds:schemaRef ds:uri="http://schemas.microsoft.com/office/2006/documentManagement/types"/>
    <ds:schemaRef ds:uri="http://purl.org/dc/elements/1.1/"/>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FEE6A480-12A4-473E-AE99-CDDEB4EC3E7C}">
  <ds:schemaRefs>
    <ds:schemaRef ds:uri="http://schemas.microsoft.com/sharepoint/v3/contenttype/forms"/>
  </ds:schemaRefs>
</ds:datastoreItem>
</file>

<file path=customXml/itemProps3.xml><?xml version="1.0" encoding="utf-8"?>
<ds:datastoreItem xmlns:ds="http://schemas.openxmlformats.org/officeDocument/2006/customXml" ds:itemID="{6FBF2BF5-4767-4EBE-83D1-5001BB0206B3}">
  <ds:schemaRefs>
    <ds:schemaRef ds:uri="http://schemas.microsoft.com/sharepoint/events"/>
  </ds:schemaRefs>
</ds:datastoreItem>
</file>

<file path=customXml/itemProps4.xml><?xml version="1.0" encoding="utf-8"?>
<ds:datastoreItem xmlns:ds="http://schemas.openxmlformats.org/officeDocument/2006/customXml" ds:itemID="{360EED9E-5BBB-4862-8FE8-18DC7F14CD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835765-722b-4967-b5d3-9e62f38271fc"/>
    <ds:schemaRef ds:uri="47d486dd-7fb2-4844-a458-fd0411d499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2512</Words>
  <Application>Microsoft Office PowerPoint</Application>
  <PresentationFormat>Plačiaekranė</PresentationFormat>
  <Paragraphs>178</Paragraphs>
  <Slides>18</Slides>
  <Notes>17</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18</vt:i4>
      </vt:variant>
    </vt:vector>
  </HeadingPairs>
  <TitlesOfParts>
    <vt:vector size="22" baseType="lpstr">
      <vt:lpstr>Arial</vt:lpstr>
      <vt:lpstr>Calibri</vt:lpstr>
      <vt:lpstr>Century Gothic</vt:lpstr>
      <vt:lpstr>Office Theme</vt:lpstr>
      <vt:lpstr>Informacijos ir paieškos strategijos</vt:lpstr>
      <vt:lpstr>3 užsiėmimas.   Slaptas ir atviras  žmonių gyvenimas internete. Kaip sužinoti, kuo žmonės domisi?</vt:lpstr>
      <vt:lpstr>Išplėstinės Google panaudojimo galimybės</vt:lpstr>
      <vt:lpstr>Kaip manote?</vt:lpstr>
      <vt:lpstr>Gūglas</vt:lpstr>
      <vt:lpstr>Skirtingas gūglas ir ar meluojame?</vt:lpstr>
      <vt:lpstr>Ar dukra nėščia?</vt:lpstr>
      <vt:lpstr>Kas apie mus daug žino?</vt:lpstr>
      <vt:lpstr>Google Trends</vt:lpstr>
      <vt:lpstr>Kam naudojamas Google Trends</vt:lpstr>
      <vt:lpstr>Iš kur gaunami duomenys?</vt:lpstr>
      <vt:lpstr>Tas pats, tačiau kitoks internetas</vt:lpstr>
      <vt:lpstr>Interneto paieška – dinamiška </vt:lpstr>
      <vt:lpstr>Kaip panaudoti Google sukauptus duomenis?</vt:lpstr>
      <vt:lpstr>Išbandykime</vt:lpstr>
      <vt:lpstr>Apibendrinimas</vt:lpstr>
      <vt:lpstr>3 užsiėmimas.   Slaptas ir atviras  žmonių gyvenimas internete</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2022-12-10T09:28:40Z</dcterms:created>
  <dcterms:modified xsi:type="dcterms:W3CDTF">2023-03-22T13:30:49Z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0x0101005D1CC8C82874DD4D8D2EC0AEE26E3455</vt:lpwstr>
  </property>
  <property fmtid="{D5CDD505-2E9C-101B-9397-08002B2CF9AE}" pid="3" name="_dlc_DocIdItemGuid">
    <vt:lpwstr>b05e8fe2-5733-4f4d-bec7-ad4f000eda19</vt:lpwstr>
  </property>
</Properties>
</file>