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5"/>
  </p:sldMasterIdLst>
  <p:notesMasterIdLst>
    <p:notesMasterId r:id="rId26"/>
  </p:notesMasterIdLst>
  <p:sldIdLst>
    <p:sldId id="257" r:id="rId6"/>
    <p:sldId id="272" r:id="rId7"/>
    <p:sldId id="287" r:id="rId8"/>
    <p:sldId id="271" r:id="rId9"/>
    <p:sldId id="327" r:id="rId10"/>
    <p:sldId id="264" r:id="rId11"/>
    <p:sldId id="328" r:id="rId12"/>
    <p:sldId id="265" r:id="rId13"/>
    <p:sldId id="266" r:id="rId14"/>
    <p:sldId id="329" r:id="rId15"/>
    <p:sldId id="267" r:id="rId16"/>
    <p:sldId id="268" r:id="rId17"/>
    <p:sldId id="269" r:id="rId18"/>
    <p:sldId id="273" r:id="rId19"/>
    <p:sldId id="274" r:id="rId20"/>
    <p:sldId id="275" r:id="rId21"/>
    <p:sldId id="276" r:id="rId22"/>
    <p:sldId id="262" r:id="rId23"/>
    <p:sldId id="326" r:id="rId24"/>
    <p:sldId id="28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orius"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4012"/>
    <a:srgbClr val="EA551F"/>
    <a:srgbClr val="E1E1E1"/>
    <a:srgbClr val="F2F2F2"/>
    <a:srgbClr val="666666"/>
    <a:srgbClr val="2E2E2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4046" autoAdjust="0"/>
  </p:normalViewPr>
  <p:slideViewPr>
    <p:cSldViewPr snapToGrid="0">
      <p:cViewPr varScale="1">
        <p:scale>
          <a:sx n="90" d="100"/>
          <a:sy n="90" d="100"/>
        </p:scale>
        <p:origin x="1392" y="8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54" y="3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BD30DA-207D-4F59-9B9F-C18B0866A153}" type="datetimeFigureOut">
              <a:rPr lang="en-GB" smtClean="0"/>
              <a:t>22/03/2023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3E3E13-8531-4C2F-90DD-F11596CE8B06}" type="slidenum">
              <a:rPr lang="en-GB" smtClean="0"/>
              <a:t>‹#›</a:t>
            </a:fld>
            <a:endParaRPr lang="en-GB"/>
          </a:p>
        </p:txBody>
      </p:sp>
    </p:spTree>
    <p:extLst>
      <p:ext uri="{BB962C8B-B14F-4D97-AF65-F5344CB8AC3E}">
        <p14:creationId xmlns:p14="http://schemas.microsoft.com/office/powerpoint/2010/main" val="1690075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b="0" kern="1200" dirty="0">
                <a:solidFill>
                  <a:schemeClr val="tx1"/>
                </a:solidFill>
                <a:effectLst/>
                <a:latin typeface="+mn-lt"/>
                <a:ea typeface="+mn-ea"/>
                <a:cs typeface="+mn-cs"/>
              </a:rPr>
              <a:t>Šia poteme siekiama paskatinti kritiškiau vertinti internetines paieškos sistemas ir panagrinėti, kaip žmonės vertina algoritmines paieškos sistemas ir jų darbą prireikus svarbios informacijos bei kokie kiti galimi alternatyvūs informacijos paieškos būdai.</a:t>
            </a:r>
          </a:p>
          <a:p>
            <a:endParaRPr lang="lt-LT" sz="1200" b="0" kern="1200" dirty="0">
              <a:solidFill>
                <a:schemeClr val="tx1"/>
              </a:solidFill>
              <a:effectLst/>
              <a:latin typeface="+mn-lt"/>
              <a:ea typeface="+mn-ea"/>
              <a:cs typeface="+mn-cs"/>
            </a:endParaRPr>
          </a:p>
          <a:p>
            <a:r>
              <a:rPr lang="lt-LT" sz="1200" b="0" kern="1200" dirty="0">
                <a:solidFill>
                  <a:schemeClr val="tx1"/>
                </a:solidFill>
                <a:effectLst/>
                <a:latin typeface="+mn-lt"/>
                <a:ea typeface="+mn-ea"/>
                <a:cs typeface="+mn-cs"/>
              </a:rPr>
              <a:t>Uždaviniai:</a:t>
            </a:r>
          </a:p>
          <a:p>
            <a:pPr lvl="0"/>
            <a:r>
              <a:rPr lang="lt-LT" sz="1200" b="0" kern="1200" dirty="0">
                <a:solidFill>
                  <a:schemeClr val="tx1"/>
                </a:solidFill>
                <a:effectLst/>
                <a:latin typeface="+mn-lt"/>
                <a:ea typeface="+mn-ea"/>
                <a:cs typeface="+mn-cs"/>
              </a:rPr>
              <a:t>Supažindinti su paieškos sistemų veikimo ypatumais iš socialinės ir kultūrinės perspektyvos. </a:t>
            </a:r>
          </a:p>
          <a:p>
            <a:pPr lvl="0"/>
            <a:r>
              <a:rPr lang="lt-LT" sz="1200" b="0" kern="1200" dirty="0">
                <a:solidFill>
                  <a:schemeClr val="tx1"/>
                </a:solidFill>
                <a:effectLst/>
                <a:latin typeface="+mn-lt"/>
                <a:ea typeface="+mn-ea"/>
                <a:cs typeface="+mn-cs"/>
              </a:rPr>
              <a:t>Aptarti, kokie sunkumai ir kodėl kyla gūglinant ir jutūbinant.</a:t>
            </a:r>
          </a:p>
          <a:p>
            <a:pPr lvl="0"/>
            <a:r>
              <a:rPr lang="lt-LT" sz="1200" b="0" kern="1200" dirty="0">
                <a:solidFill>
                  <a:schemeClr val="tx1"/>
                </a:solidFill>
                <a:effectLst/>
                <a:latin typeface="+mn-lt"/>
                <a:ea typeface="+mn-ea"/>
                <a:cs typeface="+mn-cs"/>
              </a:rPr>
              <a:t>Įtraukti dalyvius į diskusiją, kokie kiti galimi alternatyvūs informacijos paieškos būdai be YouTube ir Google. </a:t>
            </a:r>
          </a:p>
        </p:txBody>
      </p:sp>
      <p:sp>
        <p:nvSpPr>
          <p:cNvPr id="4" name="Slide Number Placeholder 3"/>
          <p:cNvSpPr>
            <a:spLocks noGrp="1"/>
          </p:cNvSpPr>
          <p:nvPr>
            <p:ph type="sldNum" sz="quarter" idx="5"/>
          </p:nvPr>
        </p:nvSpPr>
        <p:spPr/>
        <p:txBody>
          <a:bodyPr/>
          <a:lstStyle/>
          <a:p>
            <a:fld id="{26BFCEBB-2B3C-4209-AB63-03591C8D9A83}" type="slidenum">
              <a:rPr lang="lt-LT" smtClean="0"/>
              <a:t>1</a:t>
            </a:fld>
            <a:endParaRPr lang="lt-LT"/>
          </a:p>
        </p:txBody>
      </p:sp>
    </p:spTree>
    <p:extLst>
      <p:ext uri="{BB962C8B-B14F-4D97-AF65-F5344CB8AC3E}">
        <p14:creationId xmlns:p14="http://schemas.microsoft.com/office/powerpoint/2010/main" val="3532227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26BFCEBB-2B3C-4209-AB63-03591C8D9A83}" type="slidenum">
              <a:rPr lang="lt-LT" smtClean="0"/>
              <a:t>2</a:t>
            </a:fld>
            <a:endParaRPr lang="lt-LT"/>
          </a:p>
        </p:txBody>
      </p:sp>
    </p:spTree>
    <p:extLst>
      <p:ext uri="{BB962C8B-B14F-4D97-AF65-F5344CB8AC3E}">
        <p14:creationId xmlns:p14="http://schemas.microsoft.com/office/powerpoint/2010/main" val="1855169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kern="1200" dirty="0">
                <a:solidFill>
                  <a:schemeClr val="tx1"/>
                </a:solidFill>
                <a:effectLst/>
                <a:latin typeface="+mn-lt"/>
                <a:ea typeface="+mn-ea"/>
                <a:cs typeface="+mn-cs"/>
              </a:rPr>
              <a:t>Aptarsime paieškos sistemų veikimo ypatumus iš socialinės ir kultūrinės perspektyvos. Taip pat aptarsime, kokie sunkumai ir kodėl kyla gūglinant ir jutūbinant</a:t>
            </a:r>
            <a:endParaRPr lang="lt-LT" dirty="0"/>
          </a:p>
        </p:txBody>
      </p:sp>
      <p:sp>
        <p:nvSpPr>
          <p:cNvPr id="4" name="Slide Number Placeholder 3"/>
          <p:cNvSpPr>
            <a:spLocks noGrp="1"/>
          </p:cNvSpPr>
          <p:nvPr>
            <p:ph type="sldNum" sz="quarter" idx="5"/>
          </p:nvPr>
        </p:nvSpPr>
        <p:spPr/>
        <p:txBody>
          <a:bodyPr/>
          <a:lstStyle/>
          <a:p>
            <a:fld id="{26BFCEBB-2B3C-4209-AB63-03591C8D9A83}" type="slidenum">
              <a:rPr lang="lt-LT" smtClean="0"/>
              <a:t>3</a:t>
            </a:fld>
            <a:endParaRPr lang="lt-LT"/>
          </a:p>
        </p:txBody>
      </p:sp>
    </p:spTree>
    <p:extLst>
      <p:ext uri="{BB962C8B-B14F-4D97-AF65-F5344CB8AC3E}">
        <p14:creationId xmlns:p14="http://schemas.microsoft.com/office/powerpoint/2010/main" val="3237046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kern="1200" dirty="0">
                <a:solidFill>
                  <a:schemeClr val="tx1"/>
                </a:solidFill>
                <a:effectLst/>
                <a:latin typeface="+mn-lt"/>
                <a:ea typeface="+mn-ea"/>
                <a:cs typeface="+mn-cs"/>
              </a:rPr>
              <a:t>Kokios mintys neramina, kai ieškome informacijos? Toks klausimas skamba gal net juokingai. Juk daugeliu atvejų ieškodami informacijos net nesusimąstome. Įvedame užklausą ir beveik visais atvejais kažką gausime. Kadangi algoritmai automatiškai pasiūlo užbaigti mūsų rašomą paieškos frazę, mums net nereikia rašyti taisyklingai, algoritmai ištaisys klaidas. </a:t>
            </a:r>
          </a:p>
          <a:p>
            <a:endParaRPr lang="lt-LT" sz="1200" kern="1200" dirty="0">
              <a:solidFill>
                <a:schemeClr val="tx1"/>
              </a:solidFill>
              <a:effectLst/>
              <a:latin typeface="+mn-lt"/>
              <a:ea typeface="+mn-ea"/>
              <a:cs typeface="+mn-cs"/>
            </a:endParaRPr>
          </a:p>
          <a:p>
            <a:r>
              <a:rPr lang="lt-LT" sz="1200" kern="1200" dirty="0">
                <a:solidFill>
                  <a:schemeClr val="tx1"/>
                </a:solidFill>
                <a:effectLst/>
                <a:latin typeface="+mn-lt"/>
                <a:ea typeface="+mn-ea"/>
                <a:cs typeface="+mn-cs"/>
              </a:rPr>
              <a:t>Vis dėl to kai kas mus neramina. Tai informacijos gausa, pasiūlymų gausa. Google paieška pasiūlo tūkstančius rezultatų, dažnai milijonus. Ką mes darome su tokia pasiūlymų gausa? Pasirenkame kelis pirmus pasiūlytus. Čia iškyla pagrindinis iššūkis, kurį taikliai apibūdino medijų tyrinėtojas Levas Manovich – </a:t>
            </a:r>
            <a:r>
              <a:rPr lang="lt-LT" sz="1200" i="1" kern="1200" dirty="0">
                <a:solidFill>
                  <a:schemeClr val="tx1"/>
                </a:solidFill>
                <a:effectLst/>
                <a:latin typeface="+mn-lt"/>
                <a:ea typeface="+mn-ea"/>
                <a:cs typeface="+mn-cs"/>
              </a:rPr>
              <a:t>problema yra ne naujo dokumento sukūrimas, bet gebėjimas surasti dokumentą, kuris kažkur egzistuoja</a:t>
            </a:r>
            <a:r>
              <a:rPr lang="lt-LT" sz="1200" kern="1200" dirty="0">
                <a:solidFill>
                  <a:schemeClr val="tx1"/>
                </a:solidFill>
                <a:effectLst/>
                <a:latin typeface="+mn-lt"/>
                <a:ea typeface="+mn-ea"/>
                <a:cs typeface="+mn-cs"/>
              </a:rPr>
              <a:t>.  Ar čia gali padėti bibliotekininkas? Gali, bet ar kreipsis pagalbos į bibliotekininką? Vargu, nes tai pareikalautų per daug laiko, pastangų.  </a:t>
            </a:r>
          </a:p>
        </p:txBody>
      </p:sp>
      <p:sp>
        <p:nvSpPr>
          <p:cNvPr id="4" name="Slide Number Placeholder 3"/>
          <p:cNvSpPr>
            <a:spLocks noGrp="1"/>
          </p:cNvSpPr>
          <p:nvPr>
            <p:ph type="sldNum" sz="quarter" idx="5"/>
          </p:nvPr>
        </p:nvSpPr>
        <p:spPr/>
        <p:txBody>
          <a:bodyPr/>
          <a:lstStyle/>
          <a:p>
            <a:fld id="{26BFCEBB-2B3C-4209-AB63-03591C8D9A83}" type="slidenum">
              <a:rPr lang="lt-LT" smtClean="0"/>
              <a:t>4</a:t>
            </a:fld>
            <a:endParaRPr lang="lt-LT"/>
          </a:p>
        </p:txBody>
      </p:sp>
    </p:spTree>
    <p:extLst>
      <p:ext uri="{BB962C8B-B14F-4D97-AF65-F5344CB8AC3E}">
        <p14:creationId xmlns:p14="http://schemas.microsoft.com/office/powerpoint/2010/main" val="802349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Anot T. H. Eriksen, informacijos perteklius sukuria didelį iššūkį – reikia sugebėti atskirti, kuri informacija yra vertinga, o kuri ne, ir sugebėti atmesti 99,99 procento informacijos pasirenkant 0,01 procento. Kaip galime būti tikri, kad atsirinkome teisingai, ir likusi atmesta informacija tikrai bevertė, jeigu visos jos neperžiūrėjome? Net ir besidomėdami siaura tema, pavyzdžiui, kačių veisimu, nebūsime pajėgūs perskaityti visos susijusios informacijos. Taigi turime išmokti veikti atmesdami didelius kiekius informacijos. Kitaip tariant, išmokti ieškoti informacijos. Informacijos paieška yra nereikalingos informacijos atmetimas.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BFCEBB-2B3C-4209-AB63-03591C8D9A83}" type="slidenum">
              <a:rPr kumimoji="0" lang="lt-L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lt-L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72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kern="1200" dirty="0">
                <a:solidFill>
                  <a:schemeClr val="tx1"/>
                </a:solidFill>
                <a:effectLst/>
                <a:latin typeface="+mn-lt"/>
                <a:ea typeface="+mn-ea"/>
                <a:cs typeface="+mn-cs"/>
              </a:rPr>
              <a:t>Gal galite prisiminti, kaip ieškodavome informacijos iki atsirandant gūglui?</a:t>
            </a:r>
          </a:p>
          <a:p>
            <a:r>
              <a:rPr lang="lt-LT" sz="1200" kern="1200" dirty="0">
                <a:solidFill>
                  <a:schemeClr val="tx1"/>
                </a:solidFill>
                <a:effectLst/>
                <a:latin typeface="+mn-lt"/>
                <a:ea typeface="+mn-ea"/>
                <a:cs typeface="+mn-cs"/>
              </a:rPr>
              <a:t>Kada geriau sekėsi rasti – tada ar dabar?</a:t>
            </a:r>
          </a:p>
          <a:p>
            <a:endParaRPr lang="lt-LT" sz="1200" kern="1200" dirty="0">
              <a:solidFill>
                <a:schemeClr val="tx1"/>
              </a:solidFill>
              <a:effectLst/>
              <a:latin typeface="+mn-lt"/>
              <a:ea typeface="+mn-ea"/>
              <a:cs typeface="+mn-cs"/>
            </a:endParaRPr>
          </a:p>
          <a:p>
            <a:r>
              <a:rPr lang="lt-LT" sz="1200" kern="1200" dirty="0">
                <a:solidFill>
                  <a:schemeClr val="tx1"/>
                </a:solidFill>
                <a:effectLst/>
                <a:latin typeface="+mn-lt"/>
                <a:ea typeface="+mn-ea"/>
                <a:cs typeface="+mn-cs"/>
              </a:rPr>
              <a:t>Iki atsirandant pažangioms informacijos paieškos sistemoms, tekdavo naudotis interneto svetainių sąrašais, suskirstytais pagal įvairias rubrikas į katalogus. Norėta sukurti kažką panašaus į bibliotekų naudotas informacijos klasifikavimo sistemas. Vis tik informacijos paieška tokiuose interneto svetainių kataloguose užėmė labai daug laiko ir ne visuomet baigdavosi sėkmingai. Taigi menantieji laikus, kai Google nebuvo, be didelių diskusijų sutiks, kad Google atsiradimas buvo vienas iš esminių lūžių naudojantis internetu. Paieška internete pasikeitė iš esmės. Internetas taip pat: jame informacijos kiekis didėja didžiule sparta. Interneto aušroje dar buvo galimybė sužymėti ir sugrupuoti interneto svetaines, sukurti tam tikros aprėpties tvarką. Šiandien, užuot grupavę informaciją internete, naudojame nereikalingos informacijos atmetimo metodą. </a:t>
            </a:r>
          </a:p>
          <a:p>
            <a:endParaRPr lang="lt-LT" sz="1200" kern="1200" dirty="0">
              <a:solidFill>
                <a:schemeClr val="tx1"/>
              </a:solidFill>
              <a:effectLst/>
              <a:latin typeface="+mn-lt"/>
              <a:ea typeface="+mn-ea"/>
              <a:cs typeface="+mn-cs"/>
            </a:endParaRPr>
          </a:p>
          <a:p>
            <a:r>
              <a:rPr lang="lt-LT" sz="1200" kern="1200" dirty="0">
                <a:solidFill>
                  <a:schemeClr val="tx1"/>
                </a:solidFill>
                <a:effectLst/>
                <a:latin typeface="+mn-lt"/>
                <a:ea typeface="+mn-ea"/>
                <a:cs typeface="+mn-cs"/>
              </a:rPr>
              <a:t>Dažnai kalbėdami apie gūglą sakome, kad padeda rasti informaciją. Ar tikrai padeda rasti? Gal tiesiog pateikia rezultatus ir visa paieškos našta tuose bet kaip suverstuose rezultatuose perkeliama ant mūsų pečių?</a:t>
            </a:r>
          </a:p>
          <a:p>
            <a:endParaRPr lang="lt-LT"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6BFCEBB-2B3C-4209-AB63-03591C8D9A83}" type="slidenum">
              <a:rPr lang="lt-LT" smtClean="0"/>
              <a:t>6</a:t>
            </a:fld>
            <a:endParaRPr lang="lt-LT"/>
          </a:p>
        </p:txBody>
      </p:sp>
    </p:spTree>
    <p:extLst>
      <p:ext uri="{BB962C8B-B14F-4D97-AF65-F5344CB8AC3E}">
        <p14:creationId xmlns:p14="http://schemas.microsoft.com/office/powerpoint/2010/main" val="4293557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kern="1200" dirty="0">
                <a:solidFill>
                  <a:schemeClr val="tx1"/>
                </a:solidFill>
                <a:effectLst/>
                <a:latin typeface="+mn-lt"/>
                <a:ea typeface="+mn-ea"/>
                <a:cs typeface="+mn-cs"/>
              </a:rPr>
              <a:t>Šiandiena iškyla dar viena problema, kad informacijos vartotojai yra ypatingai priklausomi nuo prieinamų masiškai naudojamų platformų ir paslaugų be galios ką nors pakeisti. Informacijos paiešką reikėtų suprasti plačiau nei tik dokumento paieška. Juk kontaktų paieška, klasės draugų paieška, pastato mieste paieška yra taip pat informacijos paieška. </a:t>
            </a:r>
          </a:p>
          <a:p>
            <a:endParaRPr lang="lt-LT" sz="1200" kern="1200" dirty="0">
              <a:solidFill>
                <a:schemeClr val="tx1"/>
              </a:solidFill>
              <a:effectLst/>
              <a:latin typeface="+mn-lt"/>
              <a:ea typeface="+mn-ea"/>
              <a:cs typeface="+mn-cs"/>
            </a:endParaRPr>
          </a:p>
          <a:p>
            <a:r>
              <a:rPr lang="lt-LT" sz="1200" kern="1200" dirty="0">
                <a:solidFill>
                  <a:schemeClr val="tx1"/>
                </a:solidFill>
                <a:effectLst/>
                <a:latin typeface="+mn-lt"/>
                <a:ea typeface="+mn-ea"/>
                <a:cs typeface="+mn-cs"/>
              </a:rPr>
              <a:t>Informacijos vartotojų priklausomybes galime išskirti tokias:</a:t>
            </a:r>
          </a:p>
          <a:p>
            <a:pPr lvl="0"/>
            <a:r>
              <a:rPr lang="lt-LT" sz="1200" kern="1200" dirty="0">
                <a:solidFill>
                  <a:schemeClr val="tx1"/>
                </a:solidFill>
                <a:effectLst/>
                <a:latin typeface="+mn-lt"/>
                <a:ea typeface="+mn-ea"/>
                <a:cs typeface="+mn-cs"/>
              </a:rPr>
              <a:t>nebegalime rasti informacijos nesinaudodami Google ar kita analogiška paieškos sistema;</a:t>
            </a:r>
          </a:p>
          <a:p>
            <a:pPr lvl="0"/>
            <a:r>
              <a:rPr lang="lt-LT" sz="1200" kern="1200" dirty="0">
                <a:solidFill>
                  <a:schemeClr val="tx1"/>
                </a:solidFill>
                <a:effectLst/>
                <a:latin typeface="+mn-lt"/>
                <a:ea typeface="+mn-ea"/>
                <a:cs typeface="+mn-cs"/>
              </a:rPr>
              <a:t>nebegalime rasti kelio be navigacijos sistemų (Google žemėlapiai, Waze ir analogiška);</a:t>
            </a:r>
          </a:p>
          <a:p>
            <a:pPr lvl="0"/>
            <a:r>
              <a:rPr lang="lt-LT" sz="1200" kern="1200" dirty="0">
                <a:solidFill>
                  <a:schemeClr val="tx1"/>
                </a:solidFill>
                <a:effectLst/>
                <a:latin typeface="+mn-lt"/>
                <a:ea typeface="+mn-ea"/>
                <a:cs typeface="+mn-cs"/>
              </a:rPr>
              <a:t>nebegalime išspręsti problemų be įvairių skaitmeninių asistentų programėlių pavidalu;</a:t>
            </a:r>
          </a:p>
          <a:p>
            <a:pPr lvl="0"/>
            <a:r>
              <a:rPr lang="lt-LT" sz="1200" kern="1200" dirty="0">
                <a:solidFill>
                  <a:schemeClr val="tx1"/>
                </a:solidFill>
                <a:effectLst/>
                <a:latin typeface="+mn-lt"/>
                <a:ea typeface="+mn-ea"/>
                <a:cs typeface="+mn-cs"/>
              </a:rPr>
              <a:t>nebegalime gyventi be išmaniojo telefono (visą dieną);</a:t>
            </a:r>
          </a:p>
          <a:p>
            <a:pPr lvl="0"/>
            <a:r>
              <a:rPr lang="lt-LT" sz="1200" kern="1200" dirty="0">
                <a:solidFill>
                  <a:schemeClr val="tx1"/>
                </a:solidFill>
                <a:effectLst/>
                <a:latin typeface="+mn-lt"/>
                <a:ea typeface="+mn-ea"/>
                <a:cs typeface="+mn-cs"/>
              </a:rPr>
              <a:t>nebegalime socializuotis be socialinių tinklų tokių kaip Facebook, Instagram, Tik Tok ir analogiškos platformos.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BFCEBB-2B3C-4209-AB63-03591C8D9A83}" type="slidenum">
              <a:rPr kumimoji="0" lang="lt-L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lt-L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0353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Ar lietuviai kuo nors skiriasi nuo žmonių kitose šalyse? Skiriasi, bet nežymiai. Lentelėje 1 galime matyti, kad populiariausios platformos kartojasi Lietuvoje, Pasaulyje, Estijoje ir netgi, iš mūsų perspektyvos žiūrint, Irake.</a:t>
            </a:r>
          </a:p>
          <a:p>
            <a:endParaRPr lang="lt-LT" dirty="0"/>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Lentelė 1. Populiariausios svetainės pagal prisijungimų skaičių 2021 m. (Alexa Internet duomenys)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Pasaulyje turime labai siaurą paieškos sistemų pasirinkimą. Taip, yra daug kitų, bet jos mažai naudojamos ir veikia, dažnai, dar prasčiau nei Google. </a:t>
            </a: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Šios sistemos suvienodino žmones ir kaip mes sąveikaujame vieni su kitais bei ieškome informacijos. Šiuo aspektu beveik nelieka skirtumo tarp lietuvių ir kultūriškai kitokio krašto kaip Irakas. Ir Lietuvoje, ir Irake žmonės naudojasi tuo pačiu Google ir Youtube. </a:t>
            </a:r>
          </a:p>
        </p:txBody>
      </p:sp>
      <p:sp>
        <p:nvSpPr>
          <p:cNvPr id="4" name="Slide Number Placeholder 3"/>
          <p:cNvSpPr>
            <a:spLocks noGrp="1"/>
          </p:cNvSpPr>
          <p:nvPr>
            <p:ph type="sldNum" sz="quarter" idx="5"/>
          </p:nvPr>
        </p:nvSpPr>
        <p:spPr/>
        <p:txBody>
          <a:bodyPr/>
          <a:lstStyle/>
          <a:p>
            <a:fld id="{26BFCEBB-2B3C-4209-AB63-03591C8D9A83}" type="slidenum">
              <a:rPr lang="lt-LT" smtClean="0"/>
              <a:t>8</a:t>
            </a:fld>
            <a:endParaRPr lang="lt-LT"/>
          </a:p>
        </p:txBody>
      </p:sp>
    </p:spTree>
    <p:extLst>
      <p:ext uri="{BB962C8B-B14F-4D97-AF65-F5344CB8AC3E}">
        <p14:creationId xmlns:p14="http://schemas.microsoft.com/office/powerpoint/2010/main" val="3268330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Ar žinome, kaip gūglas nusprendžia, kuriuos iš milijonų tinkamų šaltinių reikia įdėti į pirmą rezultatų puslapį?</a:t>
            </a: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Google yra komercinė sistema, tad neatskleidžia visų detalių. Žinome tik tam tikrus dalykus, nuspėdami jų veikimą iš to, kaip pateikiami rezultatai ar iš paties Google pateikiamų komentarų. </a:t>
            </a: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Naudodamiesi Google, bet nežinodami, kaip ji veikia, pasitikėjimo kreditą atiduodame paieškos sistemai. Žinios įgyjamos naudojantis įrankiais, kurie daro įtaką interpretuojant įgyjamą informaciją. Google paieškos sistema grįsta PageRank paieškos algoritmu, pavadintu jo kūrėjo L. Page vardu. Kiekviena sąsaja (nuoroda) tarp interneto svetainių yra tarsi ženklas, rodantis tos svetainės vertę ir autoritetingumą. Google programinė įranga fiksuoja reikšminius žodžius interneto svetainėje, vertina tos interneto svetainės nuorodų tinklo stiprumą ir tankumą, skaitydama įeinančias ir išeinančias nuorodas iš svetainės. </a:t>
            </a:r>
          </a:p>
          <a:p>
            <a:endParaRPr lang="lt-LT" dirty="0"/>
          </a:p>
          <a:p>
            <a:r>
              <a:rPr lang="lt-LT" dirty="0"/>
              <a:t>Paveikslėlyje pavaizduotas bazinis PageRank veikimo principas: kiekvieno veido dydis yra proporcingas bendram kitų į jį nukreiptų veidų dydžiui.</a:t>
            </a:r>
          </a:p>
        </p:txBody>
      </p:sp>
      <p:sp>
        <p:nvSpPr>
          <p:cNvPr id="4" name="Slide Number Placeholder 3"/>
          <p:cNvSpPr>
            <a:spLocks noGrp="1"/>
          </p:cNvSpPr>
          <p:nvPr>
            <p:ph type="sldNum" sz="quarter" idx="5"/>
          </p:nvPr>
        </p:nvSpPr>
        <p:spPr/>
        <p:txBody>
          <a:bodyPr/>
          <a:lstStyle/>
          <a:p>
            <a:fld id="{26BFCEBB-2B3C-4209-AB63-03591C8D9A83}" type="slidenum">
              <a:rPr lang="lt-LT" smtClean="0"/>
              <a:t>9</a:t>
            </a:fld>
            <a:endParaRPr lang="lt-LT"/>
          </a:p>
        </p:txBody>
      </p:sp>
    </p:spTree>
    <p:extLst>
      <p:ext uri="{BB962C8B-B14F-4D97-AF65-F5344CB8AC3E}">
        <p14:creationId xmlns:p14="http://schemas.microsoft.com/office/powerpoint/2010/main" val="1267652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Turime pasikliauti Google sprendimu, kaip reitinguoti svetaines. </a:t>
            </a:r>
            <a:r>
              <a:rPr lang="lt-LT" sz="1200" kern="1200" dirty="0">
                <a:solidFill>
                  <a:schemeClr val="tx1"/>
                </a:solidFill>
                <a:effectLst/>
                <a:latin typeface="+mn-lt"/>
                <a:ea typeface="+mn-ea"/>
                <a:cs typeface="+mn-cs"/>
              </a:rPr>
              <a:t>Tai reiškia, kad turime perduoti jai pasitikėjimo kreditą ir informacijos išteklių atrinkimo atsakomybę, patys likdami tik pasyviais vartotojais. Panaši situacija liekant pasyviu vartotoju galioja ir kalbant apie kitas platformas, taip pat ir socialinius tinklus. </a:t>
            </a:r>
          </a:p>
          <a:p>
            <a:endParaRPr lang="lt-LT"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Teigiama, kad interneto paieškos sistemos formuojasi, nuolat kinta priklausomai juo jų naudojimo. Tai nėra statinės sistemos, kurios visada veikia lygiai taip pat. Šios paieškos sistemos turi prisitaikyti prie skirtingų vartotojų poreikių ar lūkesčių. Tai vyksta dviejuose – glaudžiai tarpusavyje susijusiuose – lygmenyse, individualiame ir kolektyviniame. Viena vertus, interneto paieškos sistemos yra personalizuotos sistemos. Jos pritaiko paieškos rezultatus individualiems vartotojams arba, tiksliau, jų naudotojų profiliams (tokioms sistemoms aktualu ne konkretus Petras Raguotis, bet P. Raguočio naršymo istorija). </a:t>
            </a:r>
          </a:p>
          <a:p>
            <a:endParaRPr lang="lt-L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BFCEBB-2B3C-4209-AB63-03591C8D9A83}" type="slidenum">
              <a:rPr kumimoji="0" lang="lt-L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lt-L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7248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Žmonės sukuria duomenis kiekvieną kartą, kai atlieka paiešką. Jie įveda užklausą, dažniausiai įvesdami paieškos terminus, bet vis dažniau užduodami klausimą balsu arba įkeldami iliustraciją. Duomenys kaupiami, kai žmogus spusteli gauto rezultato nuorodą ir kiekvieną kartą renkami vis nauji duomenys kai paieška atliekama iš naujo, išsaugoma, rekomenduoja. Šie duomenys saugomi žmogaus profilyje paieškos sistemoje ir yra panaudojami kitų paieškų metu taip siekiant pateikti kuo labiau ieškančiajam tinkamus paieškos rezultatus. Šiuolaikinės paieškos sistemos nėra tik tekstinės informacijos paieškos sistemos. Pavyzdžiui, Google (arba jos motininė įmonė Alphabet) siūlo elektroninį paštą, YouTube, kalendorių, žemėlapius, vertėją. Naudodamiesi šiomis paslaugomis žmonės kaupia informaciją savo profilyje Google. </a:t>
            </a:r>
          </a:p>
          <a:p>
            <a:endParaRPr lang="lt-LT" dirty="0"/>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Dažniausiai tai daroma siekiant padidinti tikimybę pateikti paieškos rezultatus, kuriuos ieškantis asmuo suvokia kaip jam aktualius ir naudingus, o galiausiai tai padeda pagerinti mokamų reklamų talpinimą ir padidina besireklamuojančių gaunamą dėmesį. Paieškos sistemos, tokios kaip Google vis labiau ir labiau siejami su didėjančia mašininio mokymosi ir dirbtinio intelekto svarba. Google, taip pat ir kitos vartotojų paieškos istoriją sekančios paieškos sistemos teigia, kad sugeba pateikti paieškos rezultatus pritaikytus individualiai. Tai tiesa, nes iš dalies remiamasi vartotojų ankstesnėmis paieškomis. Bet ar tikrai tai šiandieną tam vartotojui reikalinga. Jau net nebejuokingu anekdotu tampa žmonių piktinimasis, kad niekaip neatsikrato kelnių reklamos, kadangi neseniai pirko kelnes. Kaip vyksta menama individualizuota paieška: įvedame iki trijų žodžių užklausą, tikimės sutapties, peržiūrime kelis pasiūlymus, kurie pateikiami ankstesniu mūsų domėjimusi. Suprantama, kad iš tiesų individuali paieška galima bibliotekoje su bibliotekininko pagalba. Ten galima rasti netgi tai, ko nėra internete. Taip, daug kam staigmena, bet dar yra nemažai dalykų, kurių tiesiog nėra internete. Pabandykite rasti ką nors internete apie savo senelius (jei jie nebuvo visuomenės veikėjai).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Nuotraukoje matome Google paieškos fizinę išraišką. Didelis pastatas, kuriame gausybė serverių, šalia yra vandens telkiniai vėsinimui, atvestos galingos elektros ir interneto jungtys. </a:t>
            </a:r>
          </a:p>
        </p:txBody>
      </p:sp>
      <p:sp>
        <p:nvSpPr>
          <p:cNvPr id="4" name="Slide Number Placeholder 3"/>
          <p:cNvSpPr>
            <a:spLocks noGrp="1"/>
          </p:cNvSpPr>
          <p:nvPr>
            <p:ph type="sldNum" sz="quarter" idx="5"/>
          </p:nvPr>
        </p:nvSpPr>
        <p:spPr/>
        <p:txBody>
          <a:bodyPr/>
          <a:lstStyle/>
          <a:p>
            <a:fld id="{26BFCEBB-2B3C-4209-AB63-03591C8D9A83}" type="slidenum">
              <a:rPr lang="lt-LT" smtClean="0"/>
              <a:t>11</a:t>
            </a:fld>
            <a:endParaRPr lang="lt-LT"/>
          </a:p>
        </p:txBody>
      </p:sp>
    </p:spTree>
    <p:extLst>
      <p:ext uri="{BB962C8B-B14F-4D97-AF65-F5344CB8AC3E}">
        <p14:creationId xmlns:p14="http://schemas.microsoft.com/office/powerpoint/2010/main" val="10019881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kern="1200" dirty="0">
                <a:solidFill>
                  <a:schemeClr val="tx1"/>
                </a:solidFill>
                <a:effectLst/>
                <a:latin typeface="+mn-lt"/>
                <a:ea typeface="+mn-ea"/>
                <a:cs typeface="+mn-cs"/>
              </a:rPr>
              <a:t>Kalbant apie informacijos paiešką kyla ir kurioziškų dalykų, kurie atskleidžia lūkestį kažko žmogiško tose platformose. Senjorė norėjo sužinoti, ką reiškia romėniški skaitmenys MCMXCVII. Google paieškos lauke įrašė: </a:t>
            </a:r>
            <a:r>
              <a:rPr lang="lt-LT" sz="1200" i="1" kern="1200" dirty="0">
                <a:solidFill>
                  <a:schemeClr val="tx1"/>
                </a:solidFill>
                <a:effectLst/>
                <a:latin typeface="+mn-lt"/>
                <a:ea typeface="+mn-ea"/>
                <a:cs typeface="+mn-cs"/>
              </a:rPr>
              <a:t>Prašau išverskite šiuos romėniškus skaitmenis – MCMXCVII. Labai dėkoju.</a:t>
            </a:r>
            <a:r>
              <a:rPr lang="lt-LT" sz="1200" kern="1200" dirty="0">
                <a:solidFill>
                  <a:schemeClr val="tx1"/>
                </a:solidFill>
                <a:effectLst/>
                <a:latin typeface="+mn-lt"/>
                <a:ea typeface="+mn-ea"/>
                <a:cs typeface="+mn-cs"/>
              </a:rPr>
              <a:t> Jos įrašą pamatė vaikaitis ir jam tai pasirodė labai juokinga, tad pasidalino nuotrauka Twitter. Jo pasidalinta žinutė greitai pasklido internete kaip smagus pokštas. Žinutė netgi pasiekė Google atstovus ir jie savo Twitter paskyroje pateikė atsakymą į senolės klausimą, tiesa, pridurdami, kad tai vienintelis kartas, išimtis ir kad įprastai į užklausas atsako algoritmas. </a:t>
            </a:r>
          </a:p>
          <a:p>
            <a:endParaRPr lang="lt-LT" sz="1200" kern="1200" dirty="0">
              <a:solidFill>
                <a:schemeClr val="tx1"/>
              </a:solidFill>
              <a:effectLst/>
              <a:latin typeface="+mn-lt"/>
              <a:ea typeface="+mn-ea"/>
              <a:cs typeface="+mn-cs"/>
            </a:endParaRPr>
          </a:p>
          <a:p>
            <a:r>
              <a:rPr lang="lt-LT" sz="1200" kern="1200" dirty="0">
                <a:solidFill>
                  <a:schemeClr val="tx1"/>
                </a:solidFill>
                <a:effectLst/>
                <a:latin typeface="+mn-lt"/>
                <a:ea typeface="+mn-ea"/>
                <a:cs typeface="+mn-cs"/>
              </a:rPr>
              <a:t>Kas šioje istorijoje jautru, yra senolės lūkestis, kad bendrauja su žmogumi kitoje ekrano pusėje, kuris atsakinėja į užklausas. Todėl kreipiasi mandagiai bei padėkoja. Deja, į užklausas atsakinėja algoritmas. Ir, kad ir koks algoritmas būtų profesionalus, jis lieka algoritmu, kažkieno subjektyvia nuomone, kadangi algoritmai yra rašomi žmonių. Tad ar gali Google pateikti atsakymą dėl gydymosi? Vargu. Ar mes ieškome informacijos apie gydymą internete prieš ar po vizito pas gydytoją? Taip, dažniausiai. COVID pandemija parodė, kokią galią turi šios platformos nukreipiant žmones į vienokios ar kitokios informacijos burbulus. Taip negatyviai nusistatę prieš skiepus žmonės, panaršę internete tapdavo dar labiau nusistatę prieš skiepus, nes paieškos sistema, manydama, kad žmogui tai įdomu, pateikia gerokai daugiau šaltinių su negatyviu skiepų vertinimu. </a:t>
            </a:r>
          </a:p>
        </p:txBody>
      </p:sp>
      <p:sp>
        <p:nvSpPr>
          <p:cNvPr id="4" name="Slide Number Placeholder 3"/>
          <p:cNvSpPr>
            <a:spLocks noGrp="1"/>
          </p:cNvSpPr>
          <p:nvPr>
            <p:ph type="sldNum" sz="quarter" idx="5"/>
          </p:nvPr>
        </p:nvSpPr>
        <p:spPr/>
        <p:txBody>
          <a:bodyPr/>
          <a:lstStyle/>
          <a:p>
            <a:fld id="{26BFCEBB-2B3C-4209-AB63-03591C8D9A83}" type="slidenum">
              <a:rPr lang="lt-LT" smtClean="0"/>
              <a:t>12</a:t>
            </a:fld>
            <a:endParaRPr lang="lt-LT"/>
          </a:p>
        </p:txBody>
      </p:sp>
    </p:spTree>
    <p:extLst>
      <p:ext uri="{BB962C8B-B14F-4D97-AF65-F5344CB8AC3E}">
        <p14:creationId xmlns:p14="http://schemas.microsoft.com/office/powerpoint/2010/main" val="3366143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kern="1200" dirty="0">
                <a:solidFill>
                  <a:schemeClr val="tx1"/>
                </a:solidFill>
                <a:effectLst/>
                <a:latin typeface="+mn-lt"/>
                <a:ea typeface="+mn-ea"/>
                <a:cs typeface="+mn-cs"/>
              </a:rPr>
              <a:t>Galima klausti, kiek svarbu mūsų gyvenimui, kaip veikia Google ar kitos paieškos sistemos. Viena iš priežasčių tuo susirūpinti yra H. Roslingo atradimas dėl mūsų itin niūraus situacijos pasaulyje matymo. Juk žmonės dažniau renkasi paspausti ant negatyvios informacijos nuorodos. Kai greta yra neutrali informacija ir negatyvi, net penkis kartus dažniau rinksimės negatyvią informaciją. Štai kodėl rinkimų kampanijose turime tiek daug negatyvios informacijos. Neapsisprendę rinkėjai dažniau renkasi skaityti negatyvią informaciją. Pasirodo, negatyvūs automatiniai Google siūlomi frazės užbaigimai taip pat yra kelis kartus dažnesni nei neutralūs ar pozityvūs.</a:t>
            </a:r>
          </a:p>
          <a:p>
            <a:endParaRPr lang="lt-LT" sz="1200" kern="1200" dirty="0">
              <a:solidFill>
                <a:schemeClr val="tx1"/>
              </a:solidFill>
              <a:effectLst/>
              <a:latin typeface="+mn-lt"/>
              <a:ea typeface="+mn-ea"/>
              <a:cs typeface="+mn-cs"/>
            </a:endParaRPr>
          </a:p>
          <a:p>
            <a:r>
              <a:rPr lang="lt-LT" sz="1200" kern="1200" dirty="0">
                <a:solidFill>
                  <a:schemeClr val="tx1"/>
                </a:solidFill>
                <a:effectLst/>
                <a:latin typeface="+mn-lt"/>
                <a:ea typeface="+mn-ea"/>
                <a:cs typeface="+mn-cs"/>
              </a:rPr>
              <a:t>Laiko stoka ir skubėjimas lemia ir mūsų paieškos rezultatų vertinimus. Pirmasis puslapis yra kertinis. Daugeliu atvejų (90 proc.) žmonės spaudžia pirmą siūlomą rezultatą. Pirmojo puslapio paskutinis rezultatas sulaukia 140 proc. daugiau paspaudimų nei antrojo pirmasis. Žmonės pasitiki paieškos sistemomis net ir neturėdami supratimo, kaip rangavimo sistema veikia. Kodėl pirmasis puslapis? Nes taip esame įpratę, kad pirmasis sąraše yra svarbiausia. </a:t>
            </a:r>
          </a:p>
          <a:p>
            <a:r>
              <a:rPr lang="lt-LT" sz="1200" kern="1200" dirty="0">
                <a:solidFill>
                  <a:schemeClr val="tx1"/>
                </a:solidFill>
                <a:effectLst/>
                <a:latin typeface="+mn-lt"/>
                <a:ea typeface="+mn-ea"/>
                <a:cs typeface="+mn-cs"/>
              </a:rPr>
              <a:t>Šiame kontekste verta prisiminti ankstesnių laikų Google analogus, kurie, beje, išlikę iki šių dienų. Tai plėšomi sieniniai kalendoriai, kurie tam tikru metu buvo informacijos šaltinis apie viską. Informacija jame pateikiama nesistemingai (arba savitai sistemingai), toks informacijos blokų kratinėlis, kurį gauname ir šiais laikais naudodamiesi Google paieška. </a:t>
            </a:r>
          </a:p>
          <a:p>
            <a:endParaRPr lang="lt-LT"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Kaip ir anksčiau, taip ir šiandieną sieniniams kalendoriams būdinga tas pats – nėra aišku, kas leidėjas, kokiais metais atspausdinta, iš kur paimta informacija, kas yra informacijos autorius. Ar tai didelis trūkumas? Daugeliu atvejų taip, nes šiuose kalendoriuose pateikiama informacija apie sveikatą, augalininkystę, auklėjimą ir kitas svarbias temas, kurios turi įtakos mūsų gyvensenai. </a:t>
            </a:r>
          </a:p>
          <a:p>
            <a:endParaRPr lang="lt-LT" dirty="0"/>
          </a:p>
        </p:txBody>
      </p:sp>
      <p:sp>
        <p:nvSpPr>
          <p:cNvPr id="4" name="Slide Number Placeholder 3"/>
          <p:cNvSpPr>
            <a:spLocks noGrp="1"/>
          </p:cNvSpPr>
          <p:nvPr>
            <p:ph type="sldNum" sz="quarter" idx="5"/>
          </p:nvPr>
        </p:nvSpPr>
        <p:spPr/>
        <p:txBody>
          <a:bodyPr/>
          <a:lstStyle/>
          <a:p>
            <a:fld id="{26BFCEBB-2B3C-4209-AB63-03591C8D9A83}" type="slidenum">
              <a:rPr lang="lt-LT" smtClean="0"/>
              <a:t>13</a:t>
            </a:fld>
            <a:endParaRPr lang="lt-LT"/>
          </a:p>
        </p:txBody>
      </p:sp>
    </p:spTree>
    <p:extLst>
      <p:ext uri="{BB962C8B-B14F-4D97-AF65-F5344CB8AC3E}">
        <p14:creationId xmlns:p14="http://schemas.microsoft.com/office/powerpoint/2010/main" val="22272186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Padiskutuosime, kokie kiti galimi alternatyvus informacijos paieškos būdai be Google ir YouTube.</a:t>
            </a:r>
          </a:p>
        </p:txBody>
      </p:sp>
      <p:sp>
        <p:nvSpPr>
          <p:cNvPr id="4" name="Slide Number Placeholder 3"/>
          <p:cNvSpPr>
            <a:spLocks noGrp="1"/>
          </p:cNvSpPr>
          <p:nvPr>
            <p:ph type="sldNum" sz="quarter" idx="5"/>
          </p:nvPr>
        </p:nvSpPr>
        <p:spPr/>
        <p:txBody>
          <a:bodyPr/>
          <a:lstStyle/>
          <a:p>
            <a:fld id="{26BFCEBB-2B3C-4209-AB63-03591C8D9A83}" type="slidenum">
              <a:rPr lang="lt-LT" smtClean="0"/>
              <a:t>14</a:t>
            </a:fld>
            <a:endParaRPr lang="lt-LT"/>
          </a:p>
        </p:txBody>
      </p:sp>
    </p:spTree>
    <p:extLst>
      <p:ext uri="{BB962C8B-B14F-4D97-AF65-F5344CB8AC3E}">
        <p14:creationId xmlns:p14="http://schemas.microsoft.com/office/powerpoint/2010/main" val="2880130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Paprašykite dalyvių naudojant Google ir YouTube surasti patikimos informacijos apie tai, kokį nepriklausomą elektros tiekėją verta rinktis ir ar apskritai verta rinktis. Dalyviai ieško individualiai. Paprašykite pasižymėti kelis pasirinktus šaltinius Google ir YouTube ir apgalvoti, kokios mintys neramino pasirenkant būtent tuos šaltinius ir naudojantis Google ar YouTube. Skirkite iki 5 min. Vyresniems dalyviams skirkite daugiau laiko šiai užduočiai. Rekomenduojama stebėti ar visi surado. Padėti atlikti paiešką, pakonsultuoti, jei kyla sunkumų. </a:t>
            </a:r>
          </a:p>
        </p:txBody>
      </p:sp>
      <p:sp>
        <p:nvSpPr>
          <p:cNvPr id="4" name="Slide Number Placeholder 3"/>
          <p:cNvSpPr>
            <a:spLocks noGrp="1"/>
          </p:cNvSpPr>
          <p:nvPr>
            <p:ph type="sldNum" sz="quarter" idx="5"/>
          </p:nvPr>
        </p:nvSpPr>
        <p:spPr/>
        <p:txBody>
          <a:bodyPr/>
          <a:lstStyle/>
          <a:p>
            <a:fld id="{26BFCEBB-2B3C-4209-AB63-03591C8D9A83}" type="slidenum">
              <a:rPr lang="lt-LT" smtClean="0"/>
              <a:t>15</a:t>
            </a:fld>
            <a:endParaRPr lang="lt-LT"/>
          </a:p>
        </p:txBody>
      </p:sp>
    </p:spTree>
    <p:extLst>
      <p:ext uri="{BB962C8B-B14F-4D97-AF65-F5344CB8AC3E}">
        <p14:creationId xmlns:p14="http://schemas.microsoft.com/office/powerpoint/2010/main" val="15311277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Aptarkite, kaip sekėsi: ar pavyko rasti? kokios abejonės kyla dėl rasto (jei pavyko apskritai) tinkamo informacijos šaltinio? Įprastai žmonės labai skeptiškai vertina internete rastus šaltinius, ypač, kai neturi laiko pasigilinti bent į didesnę jų dalį. Kodėl taip yra? Nepasitikima paieškos sistemomis?</a:t>
            </a:r>
          </a:p>
          <a:p>
            <a:endParaRPr lang="lt-LT" dirty="0"/>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Pateikę patikslinamuosius klausimus stenkitės neskubėti kalbėti patys skubėdami užpildyti tuštumą. Taip, įprastai ji atrodo baisi ir mažiau patyrę lektoriai itin bijo tylos. Pateikus klausimą nieko bloga palaukti bent 10-15 sekundžių. Žmonėms reikia laiko apgalvoti, pasiryžti pasisakyti. Labai geras kontrolės būdas yra didelis sieninis laikrodis su sekundine rodykle. Tuomet galima objektyviau sekti laiką, nes laukiant tyloje ir penkios sekundės gali atrodyti kaip amžinybė. Įpratus lukterėti 10-15 sekundžių nebesunku ir atrodo net per trumpas laiko tarpas. </a:t>
            </a:r>
          </a:p>
        </p:txBody>
      </p:sp>
      <p:sp>
        <p:nvSpPr>
          <p:cNvPr id="4" name="Slide Number Placeholder 3"/>
          <p:cNvSpPr>
            <a:spLocks noGrp="1"/>
          </p:cNvSpPr>
          <p:nvPr>
            <p:ph type="sldNum" sz="quarter" idx="5"/>
          </p:nvPr>
        </p:nvSpPr>
        <p:spPr/>
        <p:txBody>
          <a:bodyPr/>
          <a:lstStyle/>
          <a:p>
            <a:fld id="{26BFCEBB-2B3C-4209-AB63-03591C8D9A83}" type="slidenum">
              <a:rPr lang="lt-LT" smtClean="0"/>
              <a:t>16</a:t>
            </a:fld>
            <a:endParaRPr lang="lt-LT"/>
          </a:p>
        </p:txBody>
      </p:sp>
    </p:spTree>
    <p:extLst>
      <p:ext uri="{BB962C8B-B14F-4D97-AF65-F5344CB8AC3E}">
        <p14:creationId xmlns:p14="http://schemas.microsoft.com/office/powerpoint/2010/main" val="38042110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Kokie galimi alternatyvūs informacijos paieškos būdai be Google ir YouTube?</a:t>
            </a:r>
          </a:p>
          <a:p>
            <a:r>
              <a:rPr lang="lt-LT" dirty="0"/>
              <a:t>Ar turime tokių?</a:t>
            </a:r>
          </a:p>
          <a:p>
            <a:endParaRPr lang="lt-LT" dirty="0"/>
          </a:p>
          <a:p>
            <a:r>
              <a:rPr lang="lt-LT" dirty="0"/>
              <a:t>Galimos alternatyvos yra kiti pažįstami žmonės, kreiptis tiesiogiai į atsakingas institucijas, ieškoti tos srities ekspertų pasisakymų jų asmeniniuose puslapiuose. </a:t>
            </a:r>
          </a:p>
          <a:p>
            <a:endParaRPr lang="lt-LT" dirty="0"/>
          </a:p>
          <a:p>
            <a:r>
              <a:rPr lang="lt-LT" dirty="0"/>
              <a:t>Kas dar?</a:t>
            </a:r>
          </a:p>
          <a:p>
            <a:endParaRPr lang="lt-LT" dirty="0"/>
          </a:p>
          <a:p>
            <a:r>
              <a:rPr lang="lt-LT" dirty="0"/>
              <a:t>Ar turime platesnį paieškos įrankių pasirinkimą? Ne tokį ir platų. Be Google ir YouTube nėra kitų taip plačiai naudojamų įrankių. </a:t>
            </a:r>
          </a:p>
          <a:p>
            <a:endParaRPr lang="lt-LT" dirty="0"/>
          </a:p>
          <a:p>
            <a:r>
              <a:rPr lang="lt-LT" dirty="0"/>
              <a:t>Jūs, kaip moderatorius, neprivalote pateikti galutinių atsakymų, nes jų ir negalime pateikti. Tik aptarti, kokios dar galimybės dalyvių akimis, yra. Kaip informacijos srities ekspertas galite pateikti kaip pavyzdžius alternatyvas: kiti pažįstami žmonės, kreiptis tiesiogiai į atsakingas institucijas, ieškoti tos srities ekspertų pasisakymų jų asmeniniuose puslapiuose. </a:t>
            </a:r>
          </a:p>
        </p:txBody>
      </p:sp>
      <p:sp>
        <p:nvSpPr>
          <p:cNvPr id="4" name="Slide Number Placeholder 3"/>
          <p:cNvSpPr>
            <a:spLocks noGrp="1"/>
          </p:cNvSpPr>
          <p:nvPr>
            <p:ph type="sldNum" sz="quarter" idx="5"/>
          </p:nvPr>
        </p:nvSpPr>
        <p:spPr/>
        <p:txBody>
          <a:bodyPr/>
          <a:lstStyle/>
          <a:p>
            <a:fld id="{26BFCEBB-2B3C-4209-AB63-03591C8D9A83}" type="slidenum">
              <a:rPr lang="lt-LT" smtClean="0"/>
              <a:t>17</a:t>
            </a:fld>
            <a:endParaRPr lang="lt-LT"/>
          </a:p>
        </p:txBody>
      </p:sp>
    </p:spTree>
    <p:extLst>
      <p:ext uri="{BB962C8B-B14F-4D97-AF65-F5344CB8AC3E}">
        <p14:creationId xmlns:p14="http://schemas.microsoft.com/office/powerpoint/2010/main" val="262743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lt-LT" sz="1200" kern="1200" dirty="0">
                <a:solidFill>
                  <a:schemeClr val="tx1"/>
                </a:solidFill>
                <a:effectLst/>
                <a:latin typeface="+mn-lt"/>
                <a:ea typeface="+mn-ea"/>
                <a:cs typeface="+mn-cs"/>
              </a:rPr>
              <a:t>Susitikimo apibendrinimas – iki 5 min. Apibendrinime reikėtų akcentuoti, kad nors mes labai daug ko ieškome internete, dažnai naudojamės Google  ir YouTube arba kitaip tariant gūgliname ar jutūbiname, bet iškilus svarbesniam klausimui pradedame abejoti ką siūlo algoritmas. Ypač tais atvejais, kai klausimo sprendimas susijęs su nuostoliais blogai pasirinkus, tarkime netinkamas elektros tiekėjas. Iškilus tokioms dilemoms bandome ieškoti alternatyvų, kai paieškos sistemos susiduriame su neapibrėžtumu ir šaltinių gausa. Kokias turime alternatyvas? Pateikti savo ir dalyvių suformuluotus pavyzdžius. </a:t>
            </a:r>
          </a:p>
          <a:p>
            <a:pPr lvl="0"/>
            <a:endParaRPr lang="lt-LT" sz="1200" kern="1200" dirty="0">
              <a:solidFill>
                <a:schemeClr val="tx1"/>
              </a:solidFill>
              <a:effectLst/>
              <a:latin typeface="+mn-lt"/>
              <a:ea typeface="+mn-ea"/>
              <a:cs typeface="+mn-cs"/>
            </a:endParaRPr>
          </a:p>
          <a:p>
            <a:pPr lvl="0"/>
            <a:r>
              <a:rPr lang="lt-LT" sz="1200" kern="1200" dirty="0">
                <a:solidFill>
                  <a:schemeClr val="tx1"/>
                </a:solidFill>
                <a:effectLst/>
                <a:latin typeface="+mn-lt"/>
                <a:ea typeface="+mn-ea"/>
                <a:cs typeface="+mn-cs"/>
              </a:rPr>
              <a:t>Pagal galimybes. Būtų idealu, kad kol dalyviai pristatinės savo temas, užsirašytumėte kertinius nugirstus dalykus kaip vieno ar dviejų žodžių frazę ir įrašytumėte į ppt. </a:t>
            </a:r>
          </a:p>
          <a:p>
            <a:pPr lvl="0"/>
            <a:endParaRPr lang="lt-LT" sz="1200" kern="1200" dirty="0">
              <a:solidFill>
                <a:schemeClr val="tx1"/>
              </a:solidFill>
              <a:effectLst/>
              <a:latin typeface="+mn-lt"/>
              <a:ea typeface="+mn-ea"/>
              <a:cs typeface="+mn-cs"/>
            </a:endParaRPr>
          </a:p>
          <a:p>
            <a:pPr lvl="0"/>
            <a:r>
              <a:rPr lang="lt-LT" sz="1200" kern="1200" dirty="0">
                <a:solidFill>
                  <a:schemeClr val="tx1"/>
                </a:solidFill>
                <a:effectLst/>
                <a:latin typeface="+mn-lt"/>
                <a:ea typeface="+mn-ea"/>
                <a:cs typeface="+mn-cs"/>
              </a:rPr>
              <a:t>Pareklamuokite savo bibliotekos fonduose esančias elektronines ir garsines knygas. Jei tokių nėra, bent akcentuokite ibiblioteka.lt galimybes. </a:t>
            </a:r>
          </a:p>
        </p:txBody>
      </p:sp>
      <p:sp>
        <p:nvSpPr>
          <p:cNvPr id="4" name="Slide Number Placeholder 3"/>
          <p:cNvSpPr>
            <a:spLocks noGrp="1"/>
          </p:cNvSpPr>
          <p:nvPr>
            <p:ph type="sldNum" sz="quarter" idx="5"/>
          </p:nvPr>
        </p:nvSpPr>
        <p:spPr/>
        <p:txBody>
          <a:bodyPr/>
          <a:lstStyle/>
          <a:p>
            <a:fld id="{26BFCEBB-2B3C-4209-AB63-03591C8D9A83}" type="slidenum">
              <a:rPr lang="lt-LT" smtClean="0"/>
              <a:t>18</a:t>
            </a:fld>
            <a:endParaRPr lang="lt-LT"/>
          </a:p>
        </p:txBody>
      </p:sp>
    </p:spTree>
    <p:extLst>
      <p:ext uri="{BB962C8B-B14F-4D97-AF65-F5344CB8AC3E}">
        <p14:creationId xmlns:p14="http://schemas.microsoft.com/office/powerpoint/2010/main" val="11621707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Jei dar turite laiko, paklauskite klausytojų, gal jie turi kokių nors klausimų? Jei laiko nebeliko – informuokite, kad klausimams laiko nebeliko, tačiau klausytojai gali užduoti klausimus per pertrauką, per laiką pasibaigus užsiėmimui, el. paštu ar pan.</a:t>
            </a:r>
          </a:p>
        </p:txBody>
      </p:sp>
      <p:sp>
        <p:nvSpPr>
          <p:cNvPr id="4" name="Slide Number Placeholder 3"/>
          <p:cNvSpPr>
            <a:spLocks noGrp="1"/>
          </p:cNvSpPr>
          <p:nvPr>
            <p:ph type="sldNum" sz="quarter" idx="5"/>
          </p:nvPr>
        </p:nvSpPr>
        <p:spPr/>
        <p:txBody>
          <a:bodyPr/>
          <a:lstStyle/>
          <a:p>
            <a:fld id="{DBE004AD-646E-4D66-B5D7-1D7618FB30C8}" type="slidenum">
              <a:rPr lang="lt-LT" smtClean="0"/>
              <a:t>19</a:t>
            </a:fld>
            <a:endParaRPr lang="lt-LT"/>
          </a:p>
        </p:txBody>
      </p:sp>
    </p:spTree>
    <p:extLst>
      <p:ext uri="{BB962C8B-B14F-4D97-AF65-F5344CB8AC3E}">
        <p14:creationId xmlns:p14="http://schemas.microsoft.com/office/powerpoint/2010/main" val="37444850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32FFF9-2774-EDB8-F9D0-3F8B3F437B84}"/>
              </a:ext>
            </a:extLst>
          </p:cNvPr>
          <p:cNvSpPr>
            <a:spLocks noGrp="1"/>
          </p:cNvSpPr>
          <p:nvPr>
            <p:ph type="ctrTitle" hasCustomPrompt="1"/>
          </p:nvPr>
        </p:nvSpPr>
        <p:spPr>
          <a:xfrm>
            <a:off x="980148" y="1359970"/>
            <a:ext cx="8015287" cy="1316037"/>
          </a:xfrm>
        </p:spPr>
        <p:txBody>
          <a:bodyPr anchor="b">
            <a:normAutofit/>
          </a:bodyPr>
          <a:lstStyle>
            <a:lvl1pPr algn="l">
              <a:defRPr sz="6300" b="1">
                <a:solidFill>
                  <a:srgbClr val="EA551F"/>
                </a:solidFill>
              </a:defRPr>
            </a:lvl1pPr>
          </a:lstStyle>
          <a:p>
            <a:r>
              <a:rPr lang="lt-LT" dirty="0"/>
              <a:t>Temos pavadinimas </a:t>
            </a:r>
            <a:endParaRPr lang="en-GB" dirty="0"/>
          </a:p>
        </p:txBody>
      </p:sp>
      <p:sp>
        <p:nvSpPr>
          <p:cNvPr id="3" name="Subtitle 2">
            <a:extLst>
              <a:ext uri="{FF2B5EF4-FFF2-40B4-BE49-F238E27FC236}">
                <a16:creationId xmlns="" xmlns:a16="http://schemas.microsoft.com/office/drawing/2014/main" id="{DDAEBD9B-97E4-9965-32BC-FD8EB1D7F715}"/>
              </a:ext>
            </a:extLst>
          </p:cNvPr>
          <p:cNvSpPr>
            <a:spLocks noGrp="1"/>
          </p:cNvSpPr>
          <p:nvPr>
            <p:ph type="subTitle" idx="1" hasCustomPrompt="1"/>
          </p:nvPr>
        </p:nvSpPr>
        <p:spPr>
          <a:xfrm>
            <a:off x="980148" y="4057650"/>
            <a:ext cx="8445763" cy="628650"/>
          </a:xfrm>
        </p:spPr>
        <p:txBody>
          <a:bodyPr/>
          <a:lstStyle>
            <a:lvl1pPr marL="0" indent="0" algn="l">
              <a:buNone/>
              <a:defRPr sz="2400">
                <a:solidFill>
                  <a:srgbClr val="2E2E2E"/>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V</a:t>
            </a:r>
            <a:r>
              <a:rPr lang="lt-LT" dirty="0"/>
              <a:t>ardas pavardė</a:t>
            </a:r>
            <a:endParaRPr lang="en-GB" dirty="0"/>
          </a:p>
        </p:txBody>
      </p:sp>
      <p:sp>
        <p:nvSpPr>
          <p:cNvPr id="17" name="TextBox 16">
            <a:extLst>
              <a:ext uri="{FF2B5EF4-FFF2-40B4-BE49-F238E27FC236}">
                <a16:creationId xmlns="" xmlns:a16="http://schemas.microsoft.com/office/drawing/2014/main" id="{04DD2117-2F84-186B-2DA2-C0CFA6C8FA4E}"/>
              </a:ext>
            </a:extLst>
          </p:cNvPr>
          <p:cNvSpPr txBox="1"/>
          <p:nvPr userDrawn="1"/>
        </p:nvSpPr>
        <p:spPr>
          <a:xfrm>
            <a:off x="818409" y="5387490"/>
            <a:ext cx="9525740" cy="13542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3200" b="0" i="0" dirty="0">
                <a:solidFill>
                  <a:srgbClr val="EA551F"/>
                </a:solidFill>
                <a:effectLst/>
                <a:latin typeface="+mn-lt"/>
              </a:rPr>
              <a:t>Medijų ir informacinio raštingumo </a:t>
            </a:r>
          </a:p>
          <a:p>
            <a:pPr marL="0" marR="0" lvl="0" indent="0" algn="l" defTabSz="914400" rtl="0" eaLnBrk="1" fontAlgn="auto" latinLnBrk="0" hangingPunct="1">
              <a:lnSpc>
                <a:spcPct val="100000"/>
              </a:lnSpc>
              <a:spcBef>
                <a:spcPts val="0"/>
              </a:spcBef>
              <a:spcAft>
                <a:spcPts val="0"/>
              </a:spcAft>
              <a:buClrTx/>
              <a:buSzTx/>
              <a:buFontTx/>
              <a:buNone/>
              <a:tabLst/>
              <a:defRPr/>
            </a:pPr>
            <a:r>
              <a:rPr lang="lt-LT" sz="3200" b="0" i="0" dirty="0">
                <a:solidFill>
                  <a:srgbClr val="EA551F"/>
                </a:solidFill>
                <a:effectLst/>
                <a:latin typeface="+mn-lt"/>
              </a:rPr>
              <a:t>kompetencijų ugdymo programa</a:t>
            </a:r>
            <a:endParaRPr lang="en-GB" sz="3200" b="0" dirty="0">
              <a:solidFill>
                <a:srgbClr val="EA551F"/>
              </a:solidFill>
              <a:latin typeface="+mn-lt"/>
            </a:endParaRPr>
          </a:p>
          <a:p>
            <a:endParaRPr lang="en-GB" dirty="0"/>
          </a:p>
        </p:txBody>
      </p:sp>
      <p:pic>
        <p:nvPicPr>
          <p:cNvPr id="5" name="Picture 4">
            <a:extLst>
              <a:ext uri="{FF2B5EF4-FFF2-40B4-BE49-F238E27FC236}">
                <a16:creationId xmlns="" xmlns:a16="http://schemas.microsoft.com/office/drawing/2014/main" id="{967865E0-5F50-128E-F440-5DB51E2419C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44149" y="4892671"/>
            <a:ext cx="1576583" cy="1476610"/>
          </a:xfrm>
          <a:prstGeom prst="rect">
            <a:avLst/>
          </a:prstGeom>
        </p:spPr>
      </p:pic>
    </p:spTree>
    <p:extLst>
      <p:ext uri="{BB962C8B-B14F-4D97-AF65-F5344CB8AC3E}">
        <p14:creationId xmlns:p14="http://schemas.microsoft.com/office/powerpoint/2010/main" val="1965372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C7B70F-220F-EB70-EB79-C85AE1F28F61}"/>
              </a:ext>
            </a:extLst>
          </p:cNvPr>
          <p:cNvSpPr>
            <a:spLocks noGrp="1"/>
          </p:cNvSpPr>
          <p:nvPr>
            <p:ph type="title"/>
          </p:nvPr>
        </p:nvSpPr>
        <p:spPr/>
        <p:txBody>
          <a:bodyPr/>
          <a:lstStyle>
            <a:lvl1pPr>
              <a:defRPr>
                <a:solidFill>
                  <a:srgbClr val="EA551F"/>
                </a:solidFill>
              </a:defRPr>
            </a:lvl1pPr>
          </a:lstStyle>
          <a:p>
            <a:r>
              <a:rPr lang="en-US" dirty="0"/>
              <a:t>Click to edit Master title style</a:t>
            </a:r>
            <a:endParaRPr lang="en-GB" dirty="0"/>
          </a:p>
        </p:txBody>
      </p:sp>
      <p:sp>
        <p:nvSpPr>
          <p:cNvPr id="3" name="Content Placeholder 2">
            <a:extLst>
              <a:ext uri="{FF2B5EF4-FFF2-40B4-BE49-F238E27FC236}">
                <a16:creationId xmlns="" xmlns:a16="http://schemas.microsoft.com/office/drawing/2014/main" id="{47221CC6-5557-6651-A375-863EBEBFEA76}"/>
              </a:ext>
            </a:extLst>
          </p:cNvPr>
          <p:cNvSpPr>
            <a:spLocks noGrp="1"/>
          </p:cNvSpPr>
          <p:nvPr>
            <p:ph idx="1"/>
          </p:nvPr>
        </p:nvSpPr>
        <p:spPr>
          <a:xfrm>
            <a:off x="838200" y="2253226"/>
            <a:ext cx="10515600" cy="4604769"/>
          </a:xfrm>
        </p:spPr>
        <p:txBody>
          <a:bodyPr/>
          <a:lstStyle>
            <a:lvl1pPr>
              <a:spcAft>
                <a:spcPts val="0"/>
              </a:spcAft>
              <a:defRPr>
                <a:solidFill>
                  <a:srgbClr val="2E2E2E"/>
                </a:solidFill>
              </a:defRPr>
            </a:lvl1pPr>
            <a:lvl2pPr>
              <a:spcAft>
                <a:spcPts val="0"/>
              </a:spcAft>
              <a:defRPr>
                <a:solidFill>
                  <a:srgbClr val="2E2E2E"/>
                </a:solidFill>
              </a:defRPr>
            </a:lvl2pPr>
            <a:lvl3pPr>
              <a:spcAft>
                <a:spcPts val="0"/>
              </a:spcAft>
              <a:defRPr>
                <a:solidFill>
                  <a:srgbClr val="2E2E2E"/>
                </a:solidFill>
              </a:defRPr>
            </a:lvl3pPr>
            <a:lvl4pPr>
              <a:spcAft>
                <a:spcPts val="0"/>
              </a:spcAft>
              <a:defRPr>
                <a:solidFill>
                  <a:srgbClr val="2E2E2E"/>
                </a:solidFill>
              </a:defRPr>
            </a:lvl4pPr>
            <a:lvl5pPr>
              <a:spcAft>
                <a:spcPts val="0"/>
              </a:spcAft>
              <a:defRPr>
                <a:solidFill>
                  <a:srgbClr val="2E2E2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5" name="Straight Connector 4">
            <a:extLst>
              <a:ext uri="{FF2B5EF4-FFF2-40B4-BE49-F238E27FC236}">
                <a16:creationId xmlns="" xmlns:a16="http://schemas.microsoft.com/office/drawing/2014/main" id="{D2CC40DC-F1E6-24B2-A7E4-2714BEDC6C83}"/>
              </a:ext>
            </a:extLst>
          </p:cNvPr>
          <p:cNvCxnSpPr/>
          <p:nvPr userDrawn="1"/>
        </p:nvCxnSpPr>
        <p:spPr>
          <a:xfrm>
            <a:off x="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 xmlns:a16="http://schemas.microsoft.com/office/drawing/2014/main" id="{24C0225A-5941-233B-804B-2514C73D904B}"/>
              </a:ext>
            </a:extLst>
          </p:cNvPr>
          <p:cNvCxnSpPr/>
          <p:nvPr userDrawn="1"/>
        </p:nvCxnSpPr>
        <p:spPr>
          <a:xfrm>
            <a:off x="51816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 xmlns:a16="http://schemas.microsoft.com/office/drawing/2014/main" id="{D5F65952-EC24-ECAA-41BB-53A1E2C90F8B}"/>
              </a:ext>
            </a:extLst>
          </p:cNvPr>
          <p:cNvCxnSpPr/>
          <p:nvPr userDrawn="1"/>
        </p:nvCxnSpPr>
        <p:spPr>
          <a:xfrm>
            <a:off x="109728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 xmlns:a16="http://schemas.microsoft.com/office/drawing/2014/main" id="{3397126A-7959-4A99-8B05-748214989EBD}"/>
              </a:ext>
            </a:extLst>
          </p:cNvPr>
          <p:cNvCxnSpPr/>
          <p:nvPr userDrawn="1"/>
        </p:nvCxnSpPr>
        <p:spPr>
          <a:xfrm>
            <a:off x="169672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 xmlns:a16="http://schemas.microsoft.com/office/drawing/2014/main" id="{29F1BA81-8A00-0328-63BF-98644179DE32}"/>
              </a:ext>
            </a:extLst>
          </p:cNvPr>
          <p:cNvCxnSpPr/>
          <p:nvPr userDrawn="1"/>
        </p:nvCxnSpPr>
        <p:spPr>
          <a:xfrm>
            <a:off x="227584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63E2FE2E-586E-E457-97D2-40166BDD945D}"/>
              </a:ext>
            </a:extLst>
          </p:cNvPr>
          <p:cNvCxnSpPr/>
          <p:nvPr userDrawn="1"/>
        </p:nvCxnSpPr>
        <p:spPr>
          <a:xfrm>
            <a:off x="287528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 xmlns:a16="http://schemas.microsoft.com/office/drawing/2014/main" id="{893407C6-0CEB-F0AA-A17B-25F36777A380}"/>
              </a:ext>
            </a:extLst>
          </p:cNvPr>
          <p:cNvCxnSpPr/>
          <p:nvPr userDrawn="1"/>
        </p:nvCxnSpPr>
        <p:spPr>
          <a:xfrm>
            <a:off x="989584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BE2B3C8B-4BE1-C76E-4E5E-19D32F76FF49}"/>
              </a:ext>
            </a:extLst>
          </p:cNvPr>
          <p:cNvCxnSpPr/>
          <p:nvPr userDrawn="1"/>
        </p:nvCxnSpPr>
        <p:spPr>
          <a:xfrm>
            <a:off x="1052576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 xmlns:a16="http://schemas.microsoft.com/office/drawing/2014/main" id="{D22C32D5-ED4A-4E0A-8A8B-848CE4BBC671}"/>
              </a:ext>
            </a:extLst>
          </p:cNvPr>
          <p:cNvCxnSpPr/>
          <p:nvPr userDrawn="1"/>
        </p:nvCxnSpPr>
        <p:spPr>
          <a:xfrm>
            <a:off x="1116076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180FA886-E806-C792-6EEC-203D892531F6}"/>
              </a:ext>
            </a:extLst>
          </p:cNvPr>
          <p:cNvCxnSpPr/>
          <p:nvPr userDrawn="1"/>
        </p:nvCxnSpPr>
        <p:spPr>
          <a:xfrm>
            <a:off x="1175512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7026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98EF6A-6ECE-9A11-C888-894DD99C9E00}"/>
              </a:ext>
            </a:extLst>
          </p:cNvPr>
          <p:cNvSpPr>
            <a:spLocks noGrp="1"/>
          </p:cNvSpPr>
          <p:nvPr>
            <p:ph type="title"/>
          </p:nvPr>
        </p:nvSpPr>
        <p:spPr>
          <a:xfrm>
            <a:off x="831850" y="915987"/>
            <a:ext cx="10515600" cy="1352550"/>
          </a:xfrm>
        </p:spPr>
        <p:txBody>
          <a:bodyPr anchor="b"/>
          <a:lstStyle>
            <a:lvl1pPr>
              <a:defRPr sz="6000">
                <a:solidFill>
                  <a:srgbClr val="EA551F"/>
                </a:solidFill>
              </a:defRPr>
            </a:lvl1pPr>
          </a:lstStyle>
          <a:p>
            <a:endParaRPr lang="en-GB" dirty="0"/>
          </a:p>
        </p:txBody>
      </p:sp>
      <p:sp>
        <p:nvSpPr>
          <p:cNvPr id="3" name="Text Placeholder 2">
            <a:extLst>
              <a:ext uri="{FF2B5EF4-FFF2-40B4-BE49-F238E27FC236}">
                <a16:creationId xmlns="" xmlns:a16="http://schemas.microsoft.com/office/drawing/2014/main" id="{2B50832E-88C5-8FE7-AA40-F9E5E1D3A022}"/>
              </a:ext>
            </a:extLst>
          </p:cNvPr>
          <p:cNvSpPr>
            <a:spLocks noGrp="1"/>
          </p:cNvSpPr>
          <p:nvPr>
            <p:ph type="body" idx="1"/>
          </p:nvPr>
        </p:nvSpPr>
        <p:spPr>
          <a:xfrm>
            <a:off x="838200" y="2678907"/>
            <a:ext cx="10515600" cy="674548"/>
          </a:xfrm>
        </p:spPr>
        <p:txBody>
          <a:bodyPr>
            <a:normAutofit/>
          </a:bodyPr>
          <a:lstStyle>
            <a:lvl1pPr marL="0" indent="0">
              <a:buNone/>
              <a:defRPr sz="3200">
                <a:solidFill>
                  <a:srgbClr val="2E2E2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dirty="0"/>
          </a:p>
        </p:txBody>
      </p:sp>
      <p:sp>
        <p:nvSpPr>
          <p:cNvPr id="4" name="Date Placeholder 3">
            <a:extLst>
              <a:ext uri="{FF2B5EF4-FFF2-40B4-BE49-F238E27FC236}">
                <a16:creationId xmlns="" xmlns:a16="http://schemas.microsoft.com/office/drawing/2014/main" id="{C943DADC-A66A-EED8-A0EF-1C6D1D4281B6}"/>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5" name="Footer Placeholder 4">
            <a:extLst>
              <a:ext uri="{FF2B5EF4-FFF2-40B4-BE49-F238E27FC236}">
                <a16:creationId xmlns="" xmlns:a16="http://schemas.microsoft.com/office/drawing/2014/main" id="{D417B930-FCAC-5DDB-0D79-D89A905BC0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B4ABD1FB-847F-80EC-981C-0B87CB925ACC}"/>
              </a:ext>
            </a:extLst>
          </p:cNvPr>
          <p:cNvSpPr>
            <a:spLocks noGrp="1"/>
          </p:cNvSpPr>
          <p:nvPr>
            <p:ph type="sldNum" sz="quarter" idx="12"/>
          </p:nvPr>
        </p:nvSpPr>
        <p:spPr/>
        <p:txBody>
          <a:bodyPr/>
          <a:lstStyle/>
          <a:p>
            <a:fld id="{78756913-A2F2-4441-A0FF-A55AEA64811E}" type="slidenum">
              <a:rPr lang="en-GB" smtClean="0"/>
              <a:t>‹#›</a:t>
            </a:fld>
            <a:endParaRPr lang="en-GB"/>
          </a:p>
        </p:txBody>
      </p:sp>
      <p:cxnSp>
        <p:nvCxnSpPr>
          <p:cNvPr id="7" name="Straight Connector 6">
            <a:extLst>
              <a:ext uri="{FF2B5EF4-FFF2-40B4-BE49-F238E27FC236}">
                <a16:creationId xmlns="" xmlns:a16="http://schemas.microsoft.com/office/drawing/2014/main" id="{BB91C5A5-75A5-A3B0-C1B3-FEE403BB900A}"/>
              </a:ext>
            </a:extLst>
          </p:cNvPr>
          <p:cNvCxnSpPr/>
          <p:nvPr userDrawn="1"/>
        </p:nvCxnSpPr>
        <p:spPr>
          <a:xfrm>
            <a:off x="0" y="3190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 xmlns:a16="http://schemas.microsoft.com/office/drawing/2014/main" id="{8E5052AA-EB77-1BD2-98CC-B06BAF387B59}"/>
              </a:ext>
            </a:extLst>
          </p:cNvPr>
          <p:cNvCxnSpPr/>
          <p:nvPr userDrawn="1"/>
        </p:nvCxnSpPr>
        <p:spPr>
          <a:xfrm>
            <a:off x="619760" y="3190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 xmlns:a16="http://schemas.microsoft.com/office/drawing/2014/main" id="{280B078A-29C9-42EB-10D6-9103F47A5801}"/>
              </a:ext>
            </a:extLst>
          </p:cNvPr>
          <p:cNvCxnSpPr/>
          <p:nvPr userDrawn="1"/>
        </p:nvCxnSpPr>
        <p:spPr>
          <a:xfrm>
            <a:off x="1290320" y="3190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AA763178-1EFF-443B-3454-EA01E5E8962D}"/>
              </a:ext>
            </a:extLst>
          </p:cNvPr>
          <p:cNvCxnSpPr/>
          <p:nvPr userDrawn="1"/>
        </p:nvCxnSpPr>
        <p:spPr>
          <a:xfrm>
            <a:off x="1950720" y="3190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 xmlns:a16="http://schemas.microsoft.com/office/drawing/2014/main" id="{00EA768F-83FB-E91F-CF73-84B62131B565}"/>
              </a:ext>
            </a:extLst>
          </p:cNvPr>
          <p:cNvCxnSpPr/>
          <p:nvPr userDrawn="1"/>
        </p:nvCxnSpPr>
        <p:spPr>
          <a:xfrm>
            <a:off x="2651760" y="3190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99BBDB09-EF4A-9EB9-6714-A981D83553B3}"/>
              </a:ext>
            </a:extLst>
          </p:cNvPr>
          <p:cNvCxnSpPr/>
          <p:nvPr userDrawn="1"/>
        </p:nvCxnSpPr>
        <p:spPr>
          <a:xfrm>
            <a:off x="7863840" y="6721475"/>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 xmlns:a16="http://schemas.microsoft.com/office/drawing/2014/main" id="{3997E03F-3C8A-0491-53BD-EBED07E69967}"/>
              </a:ext>
            </a:extLst>
          </p:cNvPr>
          <p:cNvCxnSpPr/>
          <p:nvPr userDrawn="1"/>
        </p:nvCxnSpPr>
        <p:spPr>
          <a:xfrm>
            <a:off x="861060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B4502FEC-B593-AE95-C098-6BAEBEBD49F3}"/>
              </a:ext>
            </a:extLst>
          </p:cNvPr>
          <p:cNvCxnSpPr/>
          <p:nvPr userDrawn="1"/>
        </p:nvCxnSpPr>
        <p:spPr>
          <a:xfrm>
            <a:off x="931672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 xmlns:a16="http://schemas.microsoft.com/office/drawing/2014/main" id="{F46B2F7B-15AA-0F43-3F40-36486D5BE823}"/>
              </a:ext>
            </a:extLst>
          </p:cNvPr>
          <p:cNvCxnSpPr/>
          <p:nvPr userDrawn="1"/>
        </p:nvCxnSpPr>
        <p:spPr>
          <a:xfrm>
            <a:off x="998728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 xmlns:a16="http://schemas.microsoft.com/office/drawing/2014/main" id="{0318696D-362D-47C2-310F-5F4EF6800357}"/>
              </a:ext>
            </a:extLst>
          </p:cNvPr>
          <p:cNvCxnSpPr/>
          <p:nvPr userDrawn="1"/>
        </p:nvCxnSpPr>
        <p:spPr>
          <a:xfrm>
            <a:off x="1058672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 xmlns:a16="http://schemas.microsoft.com/office/drawing/2014/main" id="{E9BB84C3-03F1-3BE3-E14C-80C3D1E3F1B9}"/>
              </a:ext>
            </a:extLst>
          </p:cNvPr>
          <p:cNvCxnSpPr/>
          <p:nvPr userDrawn="1"/>
        </p:nvCxnSpPr>
        <p:spPr>
          <a:xfrm>
            <a:off x="1120648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 xmlns:a16="http://schemas.microsoft.com/office/drawing/2014/main" id="{65C73D0F-0556-142E-6B2E-1A7CAB3E92F4}"/>
              </a:ext>
            </a:extLst>
          </p:cNvPr>
          <p:cNvCxnSpPr/>
          <p:nvPr userDrawn="1"/>
        </p:nvCxnSpPr>
        <p:spPr>
          <a:xfrm>
            <a:off x="1188720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3146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099F70-407D-24EC-957E-2B9A97D18294}"/>
              </a:ext>
            </a:extLst>
          </p:cNvPr>
          <p:cNvSpPr>
            <a:spLocks noGrp="1"/>
          </p:cNvSpPr>
          <p:nvPr>
            <p:ph type="title"/>
          </p:nvPr>
        </p:nvSpPr>
        <p:spPr/>
        <p:txBody>
          <a:bodyPr/>
          <a:lstStyle>
            <a:lvl1pPr>
              <a:defRPr>
                <a:solidFill>
                  <a:srgbClr val="EA551F"/>
                </a:solidFill>
              </a:defRPr>
            </a:lvl1pPr>
          </a:lstStyle>
          <a:p>
            <a:r>
              <a:rPr lang="en-US" dirty="0"/>
              <a:t>Click to edit Master title style</a:t>
            </a:r>
            <a:endParaRPr lang="en-GB" dirty="0"/>
          </a:p>
        </p:txBody>
      </p:sp>
      <p:sp>
        <p:nvSpPr>
          <p:cNvPr id="5" name="Date Placeholder 4">
            <a:extLst>
              <a:ext uri="{FF2B5EF4-FFF2-40B4-BE49-F238E27FC236}">
                <a16:creationId xmlns="" xmlns:a16="http://schemas.microsoft.com/office/drawing/2014/main" id="{0699403B-3F5A-36F0-B5D6-11ABE39472CE}"/>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6" name="Footer Placeholder 5">
            <a:extLst>
              <a:ext uri="{FF2B5EF4-FFF2-40B4-BE49-F238E27FC236}">
                <a16:creationId xmlns="" xmlns:a16="http://schemas.microsoft.com/office/drawing/2014/main" id="{AF7C386A-591A-DBA5-E9D0-599A1B21CD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F4AFD92E-4067-5D9F-7A1A-5E9A13F38ABC}"/>
              </a:ext>
            </a:extLst>
          </p:cNvPr>
          <p:cNvSpPr>
            <a:spLocks noGrp="1"/>
          </p:cNvSpPr>
          <p:nvPr>
            <p:ph type="sldNum" sz="quarter" idx="12"/>
          </p:nvPr>
        </p:nvSpPr>
        <p:spPr/>
        <p:txBody>
          <a:bodyPr/>
          <a:lstStyle/>
          <a:p>
            <a:fld id="{78756913-A2F2-4441-A0FF-A55AEA64811E}" type="slidenum">
              <a:rPr lang="en-GB" smtClean="0"/>
              <a:t>‹#›</a:t>
            </a:fld>
            <a:endParaRPr lang="en-GB"/>
          </a:p>
        </p:txBody>
      </p:sp>
      <p:sp>
        <p:nvSpPr>
          <p:cNvPr id="8" name="Content Placeholder 2">
            <a:extLst>
              <a:ext uri="{FF2B5EF4-FFF2-40B4-BE49-F238E27FC236}">
                <a16:creationId xmlns="" xmlns:a16="http://schemas.microsoft.com/office/drawing/2014/main" id="{1095E787-F5A0-67EF-E32A-3E9EE671F7F9}"/>
              </a:ext>
            </a:extLst>
          </p:cNvPr>
          <p:cNvSpPr>
            <a:spLocks noGrp="1"/>
          </p:cNvSpPr>
          <p:nvPr>
            <p:ph sz="half" idx="13"/>
          </p:nvPr>
        </p:nvSpPr>
        <p:spPr>
          <a:xfrm>
            <a:off x="812799" y="1825626"/>
            <a:ext cx="5181600" cy="4546600"/>
          </a:xfrm>
        </p:spPr>
        <p:txBody>
          <a:bodyPr/>
          <a:lstStyle>
            <a:lvl1pPr marL="0" indent="0">
              <a:lnSpc>
                <a:spcPct val="100000"/>
              </a:lnSpc>
              <a:spcAft>
                <a:spcPts val="0"/>
              </a:spcAft>
              <a:buFontTx/>
              <a:buNone/>
              <a:defRPr>
                <a:solidFill>
                  <a:srgbClr val="2E2E2E"/>
                </a:solidFill>
              </a:defRPr>
            </a:lvl1pPr>
            <a:lvl2pPr marL="457200" indent="0">
              <a:spcAft>
                <a:spcPts val="0"/>
              </a:spcAft>
              <a:buFontTx/>
              <a:buNone/>
              <a:defRPr>
                <a:solidFill>
                  <a:srgbClr val="2E2E2E"/>
                </a:solidFill>
              </a:defRPr>
            </a:lvl2pPr>
            <a:lvl3pPr marL="914400" indent="0">
              <a:spcAft>
                <a:spcPts val="0"/>
              </a:spcAft>
              <a:buFontTx/>
              <a:buNone/>
              <a:defRPr>
                <a:solidFill>
                  <a:srgbClr val="2E2E2E"/>
                </a:solidFill>
              </a:defRPr>
            </a:lvl3pPr>
            <a:lvl4pPr marL="1371600" indent="0">
              <a:spcAft>
                <a:spcPts val="0"/>
              </a:spcAft>
              <a:buFontTx/>
              <a:buNone/>
              <a:defRPr>
                <a:solidFill>
                  <a:srgbClr val="2E2E2E"/>
                </a:solidFill>
              </a:defRPr>
            </a:lvl4pPr>
            <a:lvl5pPr marL="1828800" indent="0">
              <a:spcBef>
                <a:spcPts val="1000"/>
              </a:spcBef>
              <a:spcAft>
                <a:spcPts val="0"/>
              </a:spcAft>
              <a:buFontTx/>
              <a:buNone/>
              <a:defRPr>
                <a:solidFill>
                  <a:srgbClr val="2E2E2E"/>
                </a:solidFill>
              </a:defRPr>
            </a:lvl5pPr>
          </a:lstStyle>
          <a:p>
            <a:pPr lvl="0"/>
            <a:endParaRPr lang="lt-LT" dirty="0"/>
          </a:p>
        </p:txBody>
      </p:sp>
      <p:sp>
        <p:nvSpPr>
          <p:cNvPr id="9" name="Content Placeholder 2">
            <a:extLst>
              <a:ext uri="{FF2B5EF4-FFF2-40B4-BE49-F238E27FC236}">
                <a16:creationId xmlns="" xmlns:a16="http://schemas.microsoft.com/office/drawing/2014/main" id="{49B7549F-740F-14F3-8E4C-4A29827CF104}"/>
              </a:ext>
            </a:extLst>
          </p:cNvPr>
          <p:cNvSpPr>
            <a:spLocks noGrp="1"/>
          </p:cNvSpPr>
          <p:nvPr>
            <p:ph sz="half" idx="14"/>
          </p:nvPr>
        </p:nvSpPr>
        <p:spPr>
          <a:xfrm>
            <a:off x="6308724" y="1825626"/>
            <a:ext cx="5181600" cy="4546600"/>
          </a:xfrm>
        </p:spPr>
        <p:txBody>
          <a:bodyPr/>
          <a:lstStyle>
            <a:lvl1pPr marL="0" indent="0">
              <a:lnSpc>
                <a:spcPct val="100000"/>
              </a:lnSpc>
              <a:spcAft>
                <a:spcPts val="0"/>
              </a:spcAft>
              <a:buFontTx/>
              <a:buNone/>
              <a:defRPr>
                <a:solidFill>
                  <a:srgbClr val="2E2E2E"/>
                </a:solidFill>
              </a:defRPr>
            </a:lvl1pPr>
            <a:lvl2pPr marL="457200" indent="0">
              <a:spcAft>
                <a:spcPts val="0"/>
              </a:spcAft>
              <a:buFontTx/>
              <a:buNone/>
              <a:defRPr>
                <a:solidFill>
                  <a:srgbClr val="2E2E2E"/>
                </a:solidFill>
              </a:defRPr>
            </a:lvl2pPr>
            <a:lvl3pPr marL="914400" indent="0">
              <a:spcAft>
                <a:spcPts val="0"/>
              </a:spcAft>
              <a:buFontTx/>
              <a:buNone/>
              <a:defRPr>
                <a:solidFill>
                  <a:srgbClr val="2E2E2E"/>
                </a:solidFill>
              </a:defRPr>
            </a:lvl3pPr>
            <a:lvl4pPr marL="1371600" indent="0">
              <a:spcAft>
                <a:spcPts val="0"/>
              </a:spcAft>
              <a:buFontTx/>
              <a:buNone/>
              <a:defRPr>
                <a:solidFill>
                  <a:srgbClr val="2E2E2E"/>
                </a:solidFill>
              </a:defRPr>
            </a:lvl4pPr>
            <a:lvl5pPr marL="1828800" indent="0">
              <a:spcBef>
                <a:spcPts val="1000"/>
              </a:spcBef>
              <a:spcAft>
                <a:spcPts val="0"/>
              </a:spcAft>
              <a:buFontTx/>
              <a:buNone/>
              <a:defRPr>
                <a:solidFill>
                  <a:srgbClr val="2E2E2E"/>
                </a:solidFill>
              </a:defRPr>
            </a:lvl5pPr>
          </a:lstStyle>
          <a:p>
            <a:pPr lvl="0"/>
            <a:r>
              <a:rPr lang="en-US" dirty="0"/>
              <a:t>Click to edit Master text styles</a:t>
            </a:r>
            <a:endParaRPr lang="lt-LT" dirty="0"/>
          </a:p>
          <a:p>
            <a:pPr lvl="0"/>
            <a:endParaRPr lang="en-US" dirty="0"/>
          </a:p>
        </p:txBody>
      </p:sp>
    </p:spTree>
    <p:extLst>
      <p:ext uri="{BB962C8B-B14F-4D97-AF65-F5344CB8AC3E}">
        <p14:creationId xmlns:p14="http://schemas.microsoft.com/office/powerpoint/2010/main" val="267027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38474F-D688-9FFD-A3D2-B07109099B3B}"/>
              </a:ext>
            </a:extLst>
          </p:cNvPr>
          <p:cNvSpPr>
            <a:spLocks noGrp="1"/>
          </p:cNvSpPr>
          <p:nvPr>
            <p:ph type="title"/>
          </p:nvPr>
        </p:nvSpPr>
        <p:spPr>
          <a:xfrm>
            <a:off x="839788" y="346075"/>
            <a:ext cx="10515600" cy="1325563"/>
          </a:xfrm>
        </p:spPr>
        <p:txBody>
          <a:bodyPr/>
          <a:lstStyle>
            <a:lvl1pPr>
              <a:defRPr b="1">
                <a:solidFill>
                  <a:srgbClr val="EA551F"/>
                </a:solidFill>
              </a:defRPr>
            </a:lvl1pPr>
          </a:lstStyle>
          <a:p>
            <a:r>
              <a:rPr lang="en-US" dirty="0"/>
              <a:t>Click to edit Master title style</a:t>
            </a:r>
            <a:endParaRPr lang="en-GB" dirty="0"/>
          </a:p>
        </p:txBody>
      </p:sp>
      <p:sp>
        <p:nvSpPr>
          <p:cNvPr id="3" name="Text Placeholder 2">
            <a:extLst>
              <a:ext uri="{FF2B5EF4-FFF2-40B4-BE49-F238E27FC236}">
                <a16:creationId xmlns="" xmlns:a16="http://schemas.microsoft.com/office/drawing/2014/main" id="{B7430811-0B11-BDDE-9EAD-67FBCCFBF7D0}"/>
              </a:ext>
            </a:extLst>
          </p:cNvPr>
          <p:cNvSpPr>
            <a:spLocks noGrp="1"/>
          </p:cNvSpPr>
          <p:nvPr>
            <p:ph type="body" idx="1"/>
          </p:nvPr>
        </p:nvSpPr>
        <p:spPr>
          <a:xfrm>
            <a:off x="836612" y="1956594"/>
            <a:ext cx="5157787" cy="823912"/>
          </a:xfrm>
        </p:spPr>
        <p:txBody>
          <a:bodyPr anchor="b">
            <a:noAutofit/>
          </a:bodyPr>
          <a:lstStyle>
            <a:lvl1pPr marL="0" indent="0">
              <a:buNone/>
              <a:defRPr sz="3200" b="1">
                <a:solidFill>
                  <a:srgbClr val="2E2E2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a:extLst>
              <a:ext uri="{FF2B5EF4-FFF2-40B4-BE49-F238E27FC236}">
                <a16:creationId xmlns="" xmlns:a16="http://schemas.microsoft.com/office/drawing/2014/main" id="{2ED11A41-ACF7-A938-8377-5FF3F8B03C2D}"/>
              </a:ext>
            </a:extLst>
          </p:cNvPr>
          <p:cNvSpPr>
            <a:spLocks noGrp="1"/>
          </p:cNvSpPr>
          <p:nvPr>
            <p:ph type="body" sz="quarter" idx="3"/>
          </p:nvPr>
        </p:nvSpPr>
        <p:spPr>
          <a:xfrm>
            <a:off x="6286500" y="1954210"/>
            <a:ext cx="5183188"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Content Placeholder 2">
            <a:extLst>
              <a:ext uri="{FF2B5EF4-FFF2-40B4-BE49-F238E27FC236}">
                <a16:creationId xmlns="" xmlns:a16="http://schemas.microsoft.com/office/drawing/2014/main" id="{B55D83A2-1241-5913-6523-A7616DD03932}"/>
              </a:ext>
            </a:extLst>
          </p:cNvPr>
          <p:cNvSpPr>
            <a:spLocks noGrp="1"/>
          </p:cNvSpPr>
          <p:nvPr>
            <p:ph sz="half" idx="10"/>
          </p:nvPr>
        </p:nvSpPr>
        <p:spPr>
          <a:xfrm>
            <a:off x="812799" y="3006724"/>
            <a:ext cx="5181600" cy="3365501"/>
          </a:xfrm>
        </p:spPr>
        <p:txBody>
          <a:bodyPr/>
          <a:lstStyle>
            <a:lvl1pPr marL="0" indent="0">
              <a:lnSpc>
                <a:spcPct val="100000"/>
              </a:lnSpc>
              <a:spcAft>
                <a:spcPts val="0"/>
              </a:spcAft>
              <a:buFontTx/>
              <a:buNone/>
              <a:defRPr>
                <a:solidFill>
                  <a:srgbClr val="2E2E2E"/>
                </a:solidFill>
              </a:defRPr>
            </a:lvl1pPr>
            <a:lvl2pPr marL="457200" indent="0">
              <a:spcAft>
                <a:spcPts val="0"/>
              </a:spcAft>
              <a:buFontTx/>
              <a:buNone/>
              <a:defRPr>
                <a:solidFill>
                  <a:srgbClr val="2E2E2E"/>
                </a:solidFill>
              </a:defRPr>
            </a:lvl2pPr>
            <a:lvl3pPr marL="914400" indent="0">
              <a:spcAft>
                <a:spcPts val="0"/>
              </a:spcAft>
              <a:buFontTx/>
              <a:buNone/>
              <a:defRPr>
                <a:solidFill>
                  <a:srgbClr val="2E2E2E"/>
                </a:solidFill>
              </a:defRPr>
            </a:lvl3pPr>
            <a:lvl4pPr marL="1371600" indent="0">
              <a:spcAft>
                <a:spcPts val="0"/>
              </a:spcAft>
              <a:buFontTx/>
              <a:buNone/>
              <a:defRPr>
                <a:solidFill>
                  <a:srgbClr val="2E2E2E"/>
                </a:solidFill>
              </a:defRPr>
            </a:lvl4pPr>
            <a:lvl5pPr marL="1828800" indent="0">
              <a:spcBef>
                <a:spcPts val="1000"/>
              </a:spcBef>
              <a:spcAft>
                <a:spcPts val="0"/>
              </a:spcAft>
              <a:buFontTx/>
              <a:buNone/>
              <a:defRPr>
                <a:solidFill>
                  <a:srgbClr val="2E2E2E"/>
                </a:solidFill>
              </a:defRPr>
            </a:lvl5pPr>
          </a:lstStyle>
          <a:p>
            <a:pPr lvl="0"/>
            <a:r>
              <a:rPr lang="en-US" dirty="0"/>
              <a:t>Click to edit Master text styles</a:t>
            </a:r>
            <a:endParaRPr lang="lt-LT" dirty="0"/>
          </a:p>
          <a:p>
            <a:pPr lvl="0"/>
            <a:endParaRPr lang="en-US" dirty="0"/>
          </a:p>
        </p:txBody>
      </p:sp>
      <p:sp>
        <p:nvSpPr>
          <p:cNvPr id="8" name="Content Placeholder 2">
            <a:extLst>
              <a:ext uri="{FF2B5EF4-FFF2-40B4-BE49-F238E27FC236}">
                <a16:creationId xmlns="" xmlns:a16="http://schemas.microsoft.com/office/drawing/2014/main" id="{CAB9D93D-603B-0E18-E541-6391D18720A1}"/>
              </a:ext>
            </a:extLst>
          </p:cNvPr>
          <p:cNvSpPr>
            <a:spLocks noGrp="1"/>
          </p:cNvSpPr>
          <p:nvPr>
            <p:ph sz="half" idx="11"/>
          </p:nvPr>
        </p:nvSpPr>
        <p:spPr>
          <a:xfrm>
            <a:off x="6286500" y="3006724"/>
            <a:ext cx="5181600" cy="3365501"/>
          </a:xfrm>
        </p:spPr>
        <p:txBody>
          <a:bodyPr/>
          <a:lstStyle>
            <a:lvl1pPr marL="0" indent="0">
              <a:lnSpc>
                <a:spcPct val="100000"/>
              </a:lnSpc>
              <a:spcAft>
                <a:spcPts val="0"/>
              </a:spcAft>
              <a:buFontTx/>
              <a:buNone/>
              <a:defRPr>
                <a:solidFill>
                  <a:srgbClr val="2E2E2E"/>
                </a:solidFill>
              </a:defRPr>
            </a:lvl1pPr>
            <a:lvl2pPr marL="457200" indent="0">
              <a:spcAft>
                <a:spcPts val="0"/>
              </a:spcAft>
              <a:buFontTx/>
              <a:buNone/>
              <a:defRPr>
                <a:solidFill>
                  <a:srgbClr val="2E2E2E"/>
                </a:solidFill>
              </a:defRPr>
            </a:lvl2pPr>
            <a:lvl3pPr marL="914400" indent="0">
              <a:spcAft>
                <a:spcPts val="0"/>
              </a:spcAft>
              <a:buFontTx/>
              <a:buNone/>
              <a:defRPr>
                <a:solidFill>
                  <a:srgbClr val="2E2E2E"/>
                </a:solidFill>
              </a:defRPr>
            </a:lvl3pPr>
            <a:lvl4pPr marL="1371600" indent="0">
              <a:spcAft>
                <a:spcPts val="0"/>
              </a:spcAft>
              <a:buFontTx/>
              <a:buNone/>
              <a:defRPr>
                <a:solidFill>
                  <a:srgbClr val="2E2E2E"/>
                </a:solidFill>
              </a:defRPr>
            </a:lvl4pPr>
            <a:lvl5pPr marL="1828800" indent="0">
              <a:spcAft>
                <a:spcPts val="0"/>
              </a:spcAft>
              <a:buFontTx/>
              <a:buNone/>
              <a:defRPr>
                <a:solidFill>
                  <a:srgbClr val="2E2E2E"/>
                </a:solidFill>
              </a:defRPr>
            </a:lvl5pPr>
          </a:lstStyle>
          <a:p>
            <a:pPr lvl="0"/>
            <a:r>
              <a:rPr lang="en-US" dirty="0"/>
              <a:t>Click to edit Master text styles</a:t>
            </a:r>
          </a:p>
        </p:txBody>
      </p:sp>
    </p:spTree>
    <p:extLst>
      <p:ext uri="{BB962C8B-B14F-4D97-AF65-F5344CB8AC3E}">
        <p14:creationId xmlns:p14="http://schemas.microsoft.com/office/powerpoint/2010/main" val="4047433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089221-EDD0-62BA-D852-B7CC17927FF1}"/>
              </a:ext>
            </a:extLst>
          </p:cNvPr>
          <p:cNvSpPr>
            <a:spLocks noGrp="1"/>
          </p:cNvSpPr>
          <p:nvPr>
            <p:ph type="title" hasCustomPrompt="1"/>
          </p:nvPr>
        </p:nvSpPr>
        <p:spPr>
          <a:xfrm>
            <a:off x="2656840" y="2161453"/>
            <a:ext cx="6878320" cy="1325563"/>
          </a:xfrm>
          <a:ln w="69850">
            <a:solidFill>
              <a:srgbClr val="666666"/>
            </a:solidFill>
            <a:prstDash val="dash"/>
          </a:ln>
        </p:spPr>
        <p:txBody>
          <a:bodyPr/>
          <a:lstStyle>
            <a:lvl1pPr algn="ctr">
              <a:defRPr>
                <a:solidFill>
                  <a:srgbClr val="EA551F"/>
                </a:solidFill>
              </a:defRPr>
            </a:lvl1pPr>
          </a:lstStyle>
          <a:p>
            <a:r>
              <a:rPr lang="lt-LT" dirty="0"/>
              <a:t>Įvadas/</a:t>
            </a:r>
            <a:r>
              <a:rPr lang="lt-LT" dirty="0" err="1"/>
              <a:t>apibedrinimas</a:t>
            </a:r>
            <a:endParaRPr lang="en-GB" dirty="0"/>
          </a:p>
        </p:txBody>
      </p:sp>
      <p:sp>
        <p:nvSpPr>
          <p:cNvPr id="3" name="Date Placeholder 2">
            <a:extLst>
              <a:ext uri="{FF2B5EF4-FFF2-40B4-BE49-F238E27FC236}">
                <a16:creationId xmlns="" xmlns:a16="http://schemas.microsoft.com/office/drawing/2014/main" id="{5EBF65D5-33A4-D8DF-7C62-3960CC155F8B}"/>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4" name="Footer Placeholder 3">
            <a:extLst>
              <a:ext uri="{FF2B5EF4-FFF2-40B4-BE49-F238E27FC236}">
                <a16:creationId xmlns="" xmlns:a16="http://schemas.microsoft.com/office/drawing/2014/main" id="{4484F3FA-2E45-51CB-75C4-17E6A6774C5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 xmlns:a16="http://schemas.microsoft.com/office/drawing/2014/main" id="{6E06C453-B84B-3BD6-F476-0EDCD2879F11}"/>
              </a:ext>
            </a:extLst>
          </p:cNvPr>
          <p:cNvSpPr>
            <a:spLocks noGrp="1"/>
          </p:cNvSpPr>
          <p:nvPr>
            <p:ph type="sldNum" sz="quarter" idx="12"/>
          </p:nvPr>
        </p:nvSpPr>
        <p:spPr/>
        <p:txBody>
          <a:bodyPr/>
          <a:lstStyle/>
          <a:p>
            <a:fld id="{78756913-A2F2-4441-A0FF-A55AEA64811E}" type="slidenum">
              <a:rPr lang="en-GB" smtClean="0"/>
              <a:t>‹#›</a:t>
            </a:fld>
            <a:endParaRPr lang="en-GB"/>
          </a:p>
        </p:txBody>
      </p:sp>
      <p:cxnSp>
        <p:nvCxnSpPr>
          <p:cNvPr id="6" name="Straight Connector 5">
            <a:extLst>
              <a:ext uri="{FF2B5EF4-FFF2-40B4-BE49-F238E27FC236}">
                <a16:creationId xmlns="" xmlns:a16="http://schemas.microsoft.com/office/drawing/2014/main" id="{69C96AD9-4569-D166-6F9A-BE1BFEAFBFA8}"/>
              </a:ext>
            </a:extLst>
          </p:cNvPr>
          <p:cNvCxnSpPr/>
          <p:nvPr userDrawn="1"/>
        </p:nvCxnSpPr>
        <p:spPr>
          <a:xfrm>
            <a:off x="8610600" y="6727190"/>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 xmlns:a16="http://schemas.microsoft.com/office/drawing/2014/main" id="{33E2A147-3050-D4C7-C09D-CCE5F909C3C5}"/>
              </a:ext>
            </a:extLst>
          </p:cNvPr>
          <p:cNvCxnSpPr/>
          <p:nvPr userDrawn="1"/>
        </p:nvCxnSpPr>
        <p:spPr>
          <a:xfrm>
            <a:off x="218440" y="6721475"/>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 xmlns:a16="http://schemas.microsoft.com/office/drawing/2014/main" id="{F2DB2F50-2AEA-5B95-ACB3-2CF799286406}"/>
              </a:ext>
            </a:extLst>
          </p:cNvPr>
          <p:cNvCxnSpPr/>
          <p:nvPr userDrawn="1"/>
        </p:nvCxnSpPr>
        <p:spPr>
          <a:xfrm>
            <a:off x="1239520" y="6721475"/>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 xmlns:a16="http://schemas.microsoft.com/office/drawing/2014/main" id="{2102B708-B79B-C6E7-8D34-75D2E2AA81EC}"/>
              </a:ext>
            </a:extLst>
          </p:cNvPr>
          <p:cNvCxnSpPr/>
          <p:nvPr userDrawn="1"/>
        </p:nvCxnSpPr>
        <p:spPr>
          <a:xfrm>
            <a:off x="2641600" y="6721475"/>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4FAF131D-A721-FD94-1AEE-6A19C0E9CDD4}"/>
              </a:ext>
            </a:extLst>
          </p:cNvPr>
          <p:cNvCxnSpPr/>
          <p:nvPr userDrawn="1"/>
        </p:nvCxnSpPr>
        <p:spPr>
          <a:xfrm>
            <a:off x="4257040" y="6721475"/>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 xmlns:a16="http://schemas.microsoft.com/office/drawing/2014/main" id="{EC602994-102B-4B47-2649-60E5383537FD}"/>
              </a:ext>
            </a:extLst>
          </p:cNvPr>
          <p:cNvCxnSpPr/>
          <p:nvPr userDrawn="1"/>
        </p:nvCxnSpPr>
        <p:spPr>
          <a:xfrm>
            <a:off x="6096000" y="6721475"/>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2EE52DE9-609A-5CF4-3DE3-D5133E997364}"/>
              </a:ext>
            </a:extLst>
          </p:cNvPr>
          <p:cNvCxnSpPr/>
          <p:nvPr userDrawn="1"/>
        </p:nvCxnSpPr>
        <p:spPr>
          <a:xfrm>
            <a:off x="1113536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99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F31E78-2164-63B6-20FD-83AFAFAF63DF}"/>
              </a:ext>
            </a:extLst>
          </p:cNvPr>
          <p:cNvSpPr>
            <a:spLocks noGrp="1"/>
          </p:cNvSpPr>
          <p:nvPr>
            <p:ph type="title"/>
          </p:nvPr>
        </p:nvSpPr>
        <p:spPr/>
        <p:txBody>
          <a:bodyPr>
            <a:normAutofit/>
          </a:bodyPr>
          <a:lstStyle>
            <a:lvl1pPr>
              <a:defRPr sz="4500"/>
            </a:lvl1pPr>
          </a:lstStyle>
          <a:p>
            <a:r>
              <a:rPr lang="en-US" dirty="0"/>
              <a:t>Click to edit Master title style</a:t>
            </a:r>
            <a:endParaRPr lang="en-GB" dirty="0"/>
          </a:p>
        </p:txBody>
      </p:sp>
      <p:sp>
        <p:nvSpPr>
          <p:cNvPr id="3" name="Vertical Text Placeholder 2">
            <a:extLst>
              <a:ext uri="{FF2B5EF4-FFF2-40B4-BE49-F238E27FC236}">
                <a16:creationId xmlns="" xmlns:a16="http://schemas.microsoft.com/office/drawing/2014/main" id="{00F668AD-71EB-6E03-25F7-BE8FFE72E067}"/>
              </a:ext>
            </a:extLst>
          </p:cNvPr>
          <p:cNvSpPr>
            <a:spLocks noGrp="1"/>
          </p:cNvSpPr>
          <p:nvPr>
            <p:ph type="body" orient="vert" idx="1"/>
          </p:nvPr>
        </p:nvSpPr>
        <p:spPr>
          <a:xfrm rot="16200000">
            <a:off x="3903265" y="-1249761"/>
            <a:ext cx="4385469" cy="10515601"/>
          </a:xfrm>
        </p:spPr>
        <p:txBody>
          <a:bodyPr vert="eaVert">
            <a:normAutofit/>
          </a:bodyPr>
          <a:lstStyle>
            <a:lvl1pPr>
              <a:spcAft>
                <a:spcPts val="0"/>
              </a:spcAft>
              <a:defRPr sz="2400">
                <a:solidFill>
                  <a:srgbClr val="2E2E2E"/>
                </a:solidFill>
              </a:defRPr>
            </a:lvl1pPr>
            <a:lvl2pPr>
              <a:spcAft>
                <a:spcPts val="0"/>
              </a:spcAft>
              <a:defRPr sz="2400">
                <a:solidFill>
                  <a:srgbClr val="2E2E2E"/>
                </a:solidFill>
              </a:defRPr>
            </a:lvl2pPr>
            <a:lvl3pPr>
              <a:spcAft>
                <a:spcPts val="0"/>
              </a:spcAft>
              <a:defRPr sz="2400">
                <a:solidFill>
                  <a:srgbClr val="2E2E2E"/>
                </a:solidFill>
              </a:defRPr>
            </a:lvl3pPr>
            <a:lvl4pPr>
              <a:spcAft>
                <a:spcPts val="0"/>
              </a:spcAft>
              <a:defRPr sz="2400">
                <a:solidFill>
                  <a:srgbClr val="2E2E2E"/>
                </a:solidFill>
              </a:defRPr>
            </a:lvl4pPr>
            <a:lvl5pPr>
              <a:spcAft>
                <a:spcPts val="0"/>
              </a:spcAft>
              <a:defRPr sz="2400">
                <a:solidFill>
                  <a:srgbClr val="2E2E2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 xmlns:a16="http://schemas.microsoft.com/office/drawing/2014/main" id="{1E75FCD9-84B9-4570-3925-6D119865087E}"/>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5" name="Footer Placeholder 4">
            <a:extLst>
              <a:ext uri="{FF2B5EF4-FFF2-40B4-BE49-F238E27FC236}">
                <a16:creationId xmlns="" xmlns:a16="http://schemas.microsoft.com/office/drawing/2014/main" id="{6F73FDFC-063C-BEC9-1F1A-23FE05161C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1C766B0A-330B-63DD-00BA-75B238154793}"/>
              </a:ext>
            </a:extLst>
          </p:cNvPr>
          <p:cNvSpPr>
            <a:spLocks noGrp="1"/>
          </p:cNvSpPr>
          <p:nvPr>
            <p:ph type="sldNum" sz="quarter" idx="12"/>
          </p:nvPr>
        </p:nvSpPr>
        <p:spPr/>
        <p:txBody>
          <a:bodyPr/>
          <a:lstStyle/>
          <a:p>
            <a:fld id="{78756913-A2F2-4441-A0FF-A55AEA64811E}" type="slidenum">
              <a:rPr lang="en-GB" smtClean="0"/>
              <a:t>‹#›</a:t>
            </a:fld>
            <a:endParaRPr lang="en-GB"/>
          </a:p>
        </p:txBody>
      </p:sp>
    </p:spTree>
    <p:extLst>
      <p:ext uri="{BB962C8B-B14F-4D97-AF65-F5344CB8AC3E}">
        <p14:creationId xmlns:p14="http://schemas.microsoft.com/office/powerpoint/2010/main" val="2524321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E1E1E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E91C0C6F-2D23-FA63-ADF7-5A279955845D}"/>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3" name="Footer Placeholder 2">
            <a:extLst>
              <a:ext uri="{FF2B5EF4-FFF2-40B4-BE49-F238E27FC236}">
                <a16:creationId xmlns="" xmlns:a16="http://schemas.microsoft.com/office/drawing/2014/main" id="{063BBD80-8A80-D47B-69E4-962E0182C26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 xmlns:a16="http://schemas.microsoft.com/office/drawing/2014/main" id="{F11FC63F-0678-1A0E-9B82-0F061D9BFE06}"/>
              </a:ext>
            </a:extLst>
          </p:cNvPr>
          <p:cNvSpPr>
            <a:spLocks noGrp="1"/>
          </p:cNvSpPr>
          <p:nvPr>
            <p:ph type="sldNum" sz="quarter" idx="12"/>
          </p:nvPr>
        </p:nvSpPr>
        <p:spPr/>
        <p:txBody>
          <a:bodyPr/>
          <a:lstStyle/>
          <a:p>
            <a:fld id="{78756913-A2F2-4441-A0FF-A55AEA64811E}" type="slidenum">
              <a:rPr lang="en-GB" smtClean="0"/>
              <a:t>‹#›</a:t>
            </a:fld>
            <a:endParaRPr lang="en-GB"/>
          </a:p>
        </p:txBody>
      </p:sp>
      <p:cxnSp>
        <p:nvCxnSpPr>
          <p:cNvPr id="5" name="Straight Connector 4">
            <a:extLst>
              <a:ext uri="{FF2B5EF4-FFF2-40B4-BE49-F238E27FC236}">
                <a16:creationId xmlns="" xmlns:a16="http://schemas.microsoft.com/office/drawing/2014/main" id="{2FEF0FA4-7A49-561C-AE9C-ACCDDD818090}"/>
              </a:ext>
            </a:extLst>
          </p:cNvPr>
          <p:cNvCxnSpPr/>
          <p:nvPr userDrawn="1"/>
        </p:nvCxnSpPr>
        <p:spPr>
          <a:xfrm>
            <a:off x="0" y="58324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 xmlns:a16="http://schemas.microsoft.com/office/drawing/2014/main" id="{4E8BC78A-DC07-4FCC-413A-FA7E97DEA0D2}"/>
              </a:ext>
            </a:extLst>
          </p:cNvPr>
          <p:cNvCxnSpPr/>
          <p:nvPr userDrawn="1"/>
        </p:nvCxnSpPr>
        <p:spPr>
          <a:xfrm>
            <a:off x="838200" y="587376"/>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 xmlns:a16="http://schemas.microsoft.com/office/drawing/2014/main" id="{D812C8FA-895B-083C-FA66-2109709AD434}"/>
              </a:ext>
            </a:extLst>
          </p:cNvPr>
          <p:cNvCxnSpPr/>
          <p:nvPr userDrawn="1"/>
        </p:nvCxnSpPr>
        <p:spPr>
          <a:xfrm>
            <a:off x="7716520" y="673957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 xmlns:a16="http://schemas.microsoft.com/office/drawing/2014/main" id="{CBE24E28-9FF6-493B-BAC7-ED966BF3E5D1}"/>
              </a:ext>
            </a:extLst>
          </p:cNvPr>
          <p:cNvCxnSpPr/>
          <p:nvPr userDrawn="1"/>
        </p:nvCxnSpPr>
        <p:spPr>
          <a:xfrm>
            <a:off x="8610600" y="673957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 xmlns:a16="http://schemas.microsoft.com/office/drawing/2014/main" id="{523F2024-251F-855D-2807-5417B63FEE0C}"/>
              </a:ext>
            </a:extLst>
          </p:cNvPr>
          <p:cNvCxnSpPr/>
          <p:nvPr userDrawn="1"/>
        </p:nvCxnSpPr>
        <p:spPr>
          <a:xfrm>
            <a:off x="9580880" y="673957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61BC8B6F-1217-230B-8E70-C30B8563CE2A}"/>
              </a:ext>
            </a:extLst>
          </p:cNvPr>
          <p:cNvCxnSpPr/>
          <p:nvPr userDrawn="1"/>
        </p:nvCxnSpPr>
        <p:spPr>
          <a:xfrm>
            <a:off x="10457180" y="673957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 xmlns:a16="http://schemas.microsoft.com/office/drawing/2014/main" id="{6CE7B339-A1BC-4C0A-AC35-555AFA82DE7F}"/>
              </a:ext>
            </a:extLst>
          </p:cNvPr>
          <p:cNvCxnSpPr/>
          <p:nvPr userDrawn="1"/>
        </p:nvCxnSpPr>
        <p:spPr>
          <a:xfrm>
            <a:off x="11353800" y="675481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3596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47CCAA-64FC-4098-D4EB-34EF844A79C9}"/>
              </a:ext>
            </a:extLst>
          </p:cNvPr>
          <p:cNvSpPr>
            <a:spLocks noGrp="1"/>
          </p:cNvSpPr>
          <p:nvPr>
            <p:ph type="title"/>
          </p:nvPr>
        </p:nvSpPr>
        <p:spPr>
          <a:xfrm>
            <a:off x="839788" y="457200"/>
            <a:ext cx="3932237" cy="1181100"/>
          </a:xfrm>
        </p:spPr>
        <p:txBody>
          <a:bodyPr anchor="b">
            <a:noAutofit/>
          </a:bodyPr>
          <a:lstStyle>
            <a:lvl1pPr>
              <a:defRPr sz="3200">
                <a:solidFill>
                  <a:srgbClr val="EA551F"/>
                </a:solidFill>
              </a:defRPr>
            </a:lvl1pPr>
          </a:lstStyle>
          <a:p>
            <a:r>
              <a:rPr lang="en-US" dirty="0"/>
              <a:t>Click to edit Master title style</a:t>
            </a:r>
            <a:endParaRPr lang="en-GB" dirty="0"/>
          </a:p>
        </p:txBody>
      </p:sp>
      <p:sp>
        <p:nvSpPr>
          <p:cNvPr id="3" name="Content Placeholder 2">
            <a:extLst>
              <a:ext uri="{FF2B5EF4-FFF2-40B4-BE49-F238E27FC236}">
                <a16:creationId xmlns="" xmlns:a16="http://schemas.microsoft.com/office/drawing/2014/main" id="{7A60E67B-5068-0097-7598-9E1B24050DEF}"/>
              </a:ext>
            </a:extLst>
          </p:cNvPr>
          <p:cNvSpPr>
            <a:spLocks noGrp="1"/>
          </p:cNvSpPr>
          <p:nvPr>
            <p:ph idx="1"/>
          </p:nvPr>
        </p:nvSpPr>
        <p:spPr>
          <a:xfrm>
            <a:off x="5183188" y="457201"/>
            <a:ext cx="6172200" cy="5403850"/>
          </a:xfrm>
        </p:spPr>
        <p:txBody>
          <a:bodyPr>
            <a:normAutofit/>
          </a:bodyPr>
          <a:lstStyle>
            <a:lvl1pPr>
              <a:spcAft>
                <a:spcPts val="0"/>
              </a:spcAft>
              <a:defRPr sz="2400">
                <a:solidFill>
                  <a:srgbClr val="2E2E2E"/>
                </a:solidFill>
              </a:defRPr>
            </a:lvl1pPr>
            <a:lvl2pPr>
              <a:spcAft>
                <a:spcPts val="0"/>
              </a:spcAft>
              <a:defRPr sz="2400">
                <a:solidFill>
                  <a:srgbClr val="2E2E2E"/>
                </a:solidFill>
              </a:defRPr>
            </a:lvl2pPr>
            <a:lvl3pPr>
              <a:spcAft>
                <a:spcPts val="0"/>
              </a:spcAft>
              <a:defRPr sz="2400">
                <a:solidFill>
                  <a:srgbClr val="2E2E2E"/>
                </a:solidFill>
              </a:defRPr>
            </a:lvl3pPr>
            <a:lvl4pPr>
              <a:spcAft>
                <a:spcPts val="0"/>
              </a:spcAft>
              <a:defRPr sz="2400">
                <a:solidFill>
                  <a:srgbClr val="2E2E2E"/>
                </a:solidFill>
              </a:defRPr>
            </a:lvl4pPr>
            <a:lvl5pPr>
              <a:spcAft>
                <a:spcPts val="0"/>
              </a:spcAft>
              <a:defRPr sz="2400">
                <a:solidFill>
                  <a:srgbClr val="2E2E2E"/>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a:extLst>
              <a:ext uri="{FF2B5EF4-FFF2-40B4-BE49-F238E27FC236}">
                <a16:creationId xmlns="" xmlns:a16="http://schemas.microsoft.com/office/drawing/2014/main" id="{912A3B83-EB0E-83E5-4DD7-C6A881F535D2}"/>
              </a:ext>
            </a:extLst>
          </p:cNvPr>
          <p:cNvSpPr>
            <a:spLocks noGrp="1"/>
          </p:cNvSpPr>
          <p:nvPr>
            <p:ph type="body" sz="half" idx="2"/>
          </p:nvPr>
        </p:nvSpPr>
        <p:spPr>
          <a:xfrm>
            <a:off x="839788" y="2057400"/>
            <a:ext cx="3932237" cy="3811588"/>
          </a:xfrm>
        </p:spPr>
        <p:txBody>
          <a:bodyPr>
            <a:normAutofit/>
          </a:bodyPr>
          <a:lstStyle>
            <a:lvl1pPr marL="0" indent="0">
              <a:spcBef>
                <a:spcPts val="0"/>
              </a:spcBef>
              <a:spcAft>
                <a:spcPts val="0"/>
              </a:spcAft>
              <a:buNone/>
              <a:defRPr sz="2400">
                <a:solidFill>
                  <a:srgbClr val="2E2E2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 xmlns:a16="http://schemas.microsoft.com/office/drawing/2014/main" id="{8E1535E5-0FDE-C5CF-C78F-D94E14B9B19A}"/>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6" name="Footer Placeholder 5">
            <a:extLst>
              <a:ext uri="{FF2B5EF4-FFF2-40B4-BE49-F238E27FC236}">
                <a16:creationId xmlns="" xmlns:a16="http://schemas.microsoft.com/office/drawing/2014/main" id="{A83D842D-E1A6-5F64-B6F1-87E8017BF0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DFC455A5-EE7B-A160-92B7-E9A502B86EE6}"/>
              </a:ext>
            </a:extLst>
          </p:cNvPr>
          <p:cNvSpPr>
            <a:spLocks noGrp="1"/>
          </p:cNvSpPr>
          <p:nvPr>
            <p:ph type="sldNum" sz="quarter" idx="12"/>
          </p:nvPr>
        </p:nvSpPr>
        <p:spPr/>
        <p:txBody>
          <a:bodyPr/>
          <a:lstStyle/>
          <a:p>
            <a:fld id="{78756913-A2F2-4441-A0FF-A55AEA64811E}" type="slidenum">
              <a:rPr lang="en-GB" smtClean="0"/>
              <a:t>‹#›</a:t>
            </a:fld>
            <a:endParaRPr lang="en-GB"/>
          </a:p>
        </p:txBody>
      </p:sp>
    </p:spTree>
    <p:extLst>
      <p:ext uri="{BB962C8B-B14F-4D97-AF65-F5344CB8AC3E}">
        <p14:creationId xmlns:p14="http://schemas.microsoft.com/office/powerpoint/2010/main" val="3248328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DD5B6B-5D0A-81B8-2CB1-AEB4A162088E}"/>
              </a:ext>
            </a:extLst>
          </p:cNvPr>
          <p:cNvSpPr>
            <a:spLocks noGrp="1"/>
          </p:cNvSpPr>
          <p:nvPr>
            <p:ph type="title"/>
          </p:nvPr>
        </p:nvSpPr>
        <p:spPr>
          <a:xfrm>
            <a:off x="839788" y="457200"/>
            <a:ext cx="3932237" cy="1600200"/>
          </a:xfrm>
        </p:spPr>
        <p:txBody>
          <a:bodyPr anchor="b">
            <a:noAutofit/>
          </a:bodyPr>
          <a:lstStyle>
            <a:lvl1pPr>
              <a:defRPr sz="3200"/>
            </a:lvl1pPr>
          </a:lstStyle>
          <a:p>
            <a:r>
              <a:rPr lang="en-US" dirty="0"/>
              <a:t>Click to edit Master title style</a:t>
            </a:r>
            <a:endParaRPr lang="en-GB" dirty="0"/>
          </a:p>
        </p:txBody>
      </p:sp>
      <p:sp>
        <p:nvSpPr>
          <p:cNvPr id="3" name="Picture Placeholder 2">
            <a:extLst>
              <a:ext uri="{FF2B5EF4-FFF2-40B4-BE49-F238E27FC236}">
                <a16:creationId xmlns="" xmlns:a16="http://schemas.microsoft.com/office/drawing/2014/main" id="{D1E52343-0030-CEAD-559C-11C43B8A60DB}"/>
              </a:ext>
            </a:extLst>
          </p:cNvPr>
          <p:cNvSpPr>
            <a:spLocks noGrp="1"/>
          </p:cNvSpPr>
          <p:nvPr>
            <p:ph type="pic" idx="1"/>
          </p:nvPr>
        </p:nvSpPr>
        <p:spPr>
          <a:xfrm>
            <a:off x="5183188" y="987425"/>
            <a:ext cx="6172200" cy="4873625"/>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 xmlns:a16="http://schemas.microsoft.com/office/drawing/2014/main" id="{7C840A1C-4AA5-47E9-7ADC-20814A4DEB98}"/>
              </a:ext>
            </a:extLst>
          </p:cNvPr>
          <p:cNvSpPr>
            <a:spLocks noGrp="1"/>
          </p:cNvSpPr>
          <p:nvPr>
            <p:ph type="body" sz="half" idx="2"/>
          </p:nvPr>
        </p:nvSpPr>
        <p:spPr>
          <a:xfrm>
            <a:off x="839788" y="2057400"/>
            <a:ext cx="3932237" cy="3811588"/>
          </a:xfrm>
        </p:spPr>
        <p:txBody>
          <a:bodyPr>
            <a:normAutofit/>
          </a:bodyPr>
          <a:lstStyle>
            <a:lvl1pPr marL="0" indent="0">
              <a:spcBef>
                <a:spcPts val="0"/>
              </a:spcBef>
              <a:spcAft>
                <a:spcPts val="0"/>
              </a:spcAft>
              <a:buNone/>
              <a:defRPr sz="2400">
                <a:solidFill>
                  <a:srgbClr val="2E2E2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 xmlns:a16="http://schemas.microsoft.com/office/drawing/2014/main" id="{FC28ACA0-23AD-0823-92C2-3C4F24AD8FC9}"/>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6" name="Footer Placeholder 5">
            <a:extLst>
              <a:ext uri="{FF2B5EF4-FFF2-40B4-BE49-F238E27FC236}">
                <a16:creationId xmlns="" xmlns:a16="http://schemas.microsoft.com/office/drawing/2014/main" id="{B90D0320-534F-4000-38E9-71DC200872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4B8AD80B-0C84-C52C-AA27-AFA10F23AC27}"/>
              </a:ext>
            </a:extLst>
          </p:cNvPr>
          <p:cNvSpPr>
            <a:spLocks noGrp="1"/>
          </p:cNvSpPr>
          <p:nvPr>
            <p:ph type="sldNum" sz="quarter" idx="12"/>
          </p:nvPr>
        </p:nvSpPr>
        <p:spPr/>
        <p:txBody>
          <a:bodyPr/>
          <a:lstStyle/>
          <a:p>
            <a:fld id="{78756913-A2F2-4441-A0FF-A55AEA64811E}" type="slidenum">
              <a:rPr lang="en-GB" smtClean="0"/>
              <a:t>‹#›</a:t>
            </a:fld>
            <a:endParaRPr lang="en-GB"/>
          </a:p>
        </p:txBody>
      </p:sp>
      <p:cxnSp>
        <p:nvCxnSpPr>
          <p:cNvPr id="8" name="Straight Connector 7">
            <a:extLst>
              <a:ext uri="{FF2B5EF4-FFF2-40B4-BE49-F238E27FC236}">
                <a16:creationId xmlns="" xmlns:a16="http://schemas.microsoft.com/office/drawing/2014/main" id="{1EFD2B8C-4741-4B0F-0B9F-861256C37314}"/>
              </a:ext>
            </a:extLst>
          </p:cNvPr>
          <p:cNvCxnSpPr/>
          <p:nvPr userDrawn="1"/>
        </p:nvCxnSpPr>
        <p:spPr>
          <a:xfrm>
            <a:off x="10104755" y="7381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 xmlns:a16="http://schemas.microsoft.com/office/drawing/2014/main" id="{00F90669-D5B6-A24A-73C9-112C6350E606}"/>
              </a:ext>
            </a:extLst>
          </p:cNvPr>
          <p:cNvCxnSpPr/>
          <p:nvPr userDrawn="1"/>
        </p:nvCxnSpPr>
        <p:spPr>
          <a:xfrm>
            <a:off x="10828655" y="7381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7A287206-8358-EACB-5B38-CD0194419C9C}"/>
              </a:ext>
            </a:extLst>
          </p:cNvPr>
          <p:cNvCxnSpPr/>
          <p:nvPr userDrawn="1"/>
        </p:nvCxnSpPr>
        <p:spPr>
          <a:xfrm>
            <a:off x="11581130" y="7381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0819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rgbClr val="E1E1E1"/>
        </a:solid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BE18BD54-E991-11A5-AA80-C510E855811B}"/>
              </a:ext>
            </a:extLst>
          </p:cNvPr>
          <p:cNvSpPr>
            <a:spLocks noGrp="1"/>
          </p:cNvSpPr>
          <p:nvPr>
            <p:ph type="title" orient="vert"/>
          </p:nvPr>
        </p:nvSpPr>
        <p:spPr>
          <a:xfrm>
            <a:off x="8724900" y="365125"/>
            <a:ext cx="2628900" cy="5811838"/>
          </a:xfrm>
        </p:spPr>
        <p:txBody>
          <a:bodyPr vert="eaVert">
            <a:normAutofit/>
          </a:bodyPr>
          <a:lstStyle>
            <a:lvl1pPr>
              <a:defRPr sz="4000"/>
            </a:lvl1pPr>
          </a:lstStyle>
          <a:p>
            <a:r>
              <a:rPr lang="en-US" dirty="0"/>
              <a:t>Click to edit Master title style</a:t>
            </a:r>
            <a:endParaRPr lang="en-GB" dirty="0"/>
          </a:p>
        </p:txBody>
      </p:sp>
      <p:sp>
        <p:nvSpPr>
          <p:cNvPr id="3" name="Vertical Text Placeholder 2">
            <a:extLst>
              <a:ext uri="{FF2B5EF4-FFF2-40B4-BE49-F238E27FC236}">
                <a16:creationId xmlns="" xmlns:a16="http://schemas.microsoft.com/office/drawing/2014/main" id="{9EAD84B4-4D5A-6B5A-BC1F-BA1D76EA0970}"/>
              </a:ext>
            </a:extLst>
          </p:cNvPr>
          <p:cNvSpPr>
            <a:spLocks noGrp="1"/>
          </p:cNvSpPr>
          <p:nvPr>
            <p:ph type="body" orient="vert" idx="1"/>
          </p:nvPr>
        </p:nvSpPr>
        <p:spPr>
          <a:xfrm>
            <a:off x="838200" y="365125"/>
            <a:ext cx="7734300" cy="5811838"/>
          </a:xfrm>
        </p:spPr>
        <p:txBody>
          <a:bodyPr vert="eaVert"/>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 xmlns:a16="http://schemas.microsoft.com/office/drawing/2014/main" id="{7DA73F1C-B778-54FA-163E-169677E762E2}"/>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5" name="Footer Placeholder 4">
            <a:extLst>
              <a:ext uri="{FF2B5EF4-FFF2-40B4-BE49-F238E27FC236}">
                <a16:creationId xmlns="" xmlns:a16="http://schemas.microsoft.com/office/drawing/2014/main" id="{69324C6C-E964-A0A7-0331-748B088F44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F665B9FC-7B30-4111-7B82-7161AF41280B}"/>
              </a:ext>
            </a:extLst>
          </p:cNvPr>
          <p:cNvSpPr>
            <a:spLocks noGrp="1"/>
          </p:cNvSpPr>
          <p:nvPr>
            <p:ph type="sldNum" sz="quarter" idx="12"/>
          </p:nvPr>
        </p:nvSpPr>
        <p:spPr/>
        <p:txBody>
          <a:bodyPr/>
          <a:lstStyle/>
          <a:p>
            <a:fld id="{78756913-A2F2-4441-A0FF-A55AEA64811E}" type="slidenum">
              <a:rPr lang="en-GB" smtClean="0"/>
              <a:t>‹#›</a:t>
            </a:fld>
            <a:endParaRPr lang="en-GB"/>
          </a:p>
        </p:txBody>
      </p:sp>
    </p:spTree>
    <p:extLst>
      <p:ext uri="{BB962C8B-B14F-4D97-AF65-F5344CB8AC3E}">
        <p14:creationId xmlns:p14="http://schemas.microsoft.com/office/powerpoint/2010/main" val="2987355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E1E1E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2E6BAD4E-A786-C194-032B-0E094877CF94}"/>
              </a:ext>
            </a:extLst>
          </p:cNvPr>
          <p:cNvSpPr txBox="1"/>
          <p:nvPr userDrawn="1"/>
        </p:nvSpPr>
        <p:spPr>
          <a:xfrm>
            <a:off x="1333130" y="2074783"/>
            <a:ext cx="9525740" cy="13542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3200" b="1" i="0" dirty="0">
                <a:solidFill>
                  <a:srgbClr val="EA551F"/>
                </a:solidFill>
                <a:effectLst/>
                <a:latin typeface="+mn-lt"/>
              </a:rPr>
              <a:t>Medijų ir informacinio raštingumo kompetencijų ugdymo programa</a:t>
            </a:r>
            <a:endParaRPr lang="en-GB" sz="3200" b="1" dirty="0">
              <a:solidFill>
                <a:srgbClr val="EA551F"/>
              </a:solidFill>
              <a:latin typeface="+mn-lt"/>
            </a:endParaRPr>
          </a:p>
          <a:p>
            <a:endParaRPr lang="en-GB" dirty="0"/>
          </a:p>
        </p:txBody>
      </p:sp>
      <p:pic>
        <p:nvPicPr>
          <p:cNvPr id="3" name="Picture 2">
            <a:extLst>
              <a:ext uri="{FF2B5EF4-FFF2-40B4-BE49-F238E27FC236}">
                <a16:creationId xmlns="" xmlns:a16="http://schemas.microsoft.com/office/drawing/2014/main" id="{BD2F786C-F229-0573-E877-30D3D01979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6977" y="3838508"/>
            <a:ext cx="2378045" cy="2227250"/>
          </a:xfrm>
          <a:prstGeom prst="rect">
            <a:avLst/>
          </a:prstGeom>
        </p:spPr>
      </p:pic>
    </p:spTree>
    <p:extLst>
      <p:ext uri="{BB962C8B-B14F-4D97-AF65-F5344CB8AC3E}">
        <p14:creationId xmlns:p14="http://schemas.microsoft.com/office/powerpoint/2010/main" val="33505016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85373DA-DBA6-437E-B989-FFDC545D29DF}" type="datetimeFigureOut">
              <a:rPr lang="lt-LT" smtClean="0"/>
              <a:t>2023-03-22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E015BD0-E262-4371-8AB1-162B9D3BF176}" type="slidenum">
              <a:rPr lang="lt-LT" smtClean="0"/>
              <a:t>‹#›</a:t>
            </a:fld>
            <a:endParaRPr lang="lt-LT"/>
          </a:p>
        </p:txBody>
      </p:sp>
    </p:spTree>
    <p:extLst>
      <p:ext uri="{BB962C8B-B14F-4D97-AF65-F5344CB8AC3E}">
        <p14:creationId xmlns:p14="http://schemas.microsoft.com/office/powerpoint/2010/main" val="3666827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1E1E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399DB88B-A1E8-38FF-3F39-2615B1847B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 xmlns:a16="http://schemas.microsoft.com/office/drawing/2014/main" id="{4E13533F-B521-0D78-C4BF-4E399E9182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 xmlns:a16="http://schemas.microsoft.com/office/drawing/2014/main" id="{CC318AB1-AE00-0336-41D9-A74FC8B148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CD8FF4-B56B-44F9-B5D0-B51369DDB9A5}" type="datetimeFigureOut">
              <a:rPr lang="en-GB" smtClean="0"/>
              <a:t>22/03/2023</a:t>
            </a:fld>
            <a:endParaRPr lang="en-GB"/>
          </a:p>
        </p:txBody>
      </p:sp>
      <p:sp>
        <p:nvSpPr>
          <p:cNvPr id="5" name="Footer Placeholder 4">
            <a:extLst>
              <a:ext uri="{FF2B5EF4-FFF2-40B4-BE49-F238E27FC236}">
                <a16:creationId xmlns="" xmlns:a16="http://schemas.microsoft.com/office/drawing/2014/main" id="{5967D860-A359-E392-9055-539901352B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 xmlns:a16="http://schemas.microsoft.com/office/drawing/2014/main" id="{7EADBDC7-D464-7F39-3B95-6B25469BC6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756913-A2F2-4441-A0FF-A55AEA64811E}" type="slidenum">
              <a:rPr lang="en-GB" smtClean="0"/>
              <a:t>‹#›</a:t>
            </a:fld>
            <a:endParaRPr lang="en-GB"/>
          </a:p>
        </p:txBody>
      </p:sp>
    </p:spTree>
    <p:extLst>
      <p:ext uri="{BB962C8B-B14F-4D97-AF65-F5344CB8AC3E}">
        <p14:creationId xmlns:p14="http://schemas.microsoft.com/office/powerpoint/2010/main" val="625426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8" r:id="rId7"/>
    <p:sldLayoutId id="2147483655" r:id="rId8"/>
    <p:sldLayoutId id="2147483656" r:id="rId9"/>
    <p:sldLayoutId id="2147483657"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500" b="1" kern="1200">
          <a:solidFill>
            <a:srgbClr val="EA551F"/>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kern="1200">
          <a:solidFill>
            <a:srgbClr val="2E2E2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rgbClr val="2E2E2E"/>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kern="1200">
          <a:solidFill>
            <a:srgbClr val="2E2E2E"/>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kern="1200">
          <a:solidFill>
            <a:srgbClr val="2E2E2E"/>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kern="1200">
          <a:solidFill>
            <a:srgbClr val="2E2E2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D3F956-F527-4AED-A4F4-E249D98E737D}"/>
              </a:ext>
            </a:extLst>
          </p:cNvPr>
          <p:cNvSpPr>
            <a:spLocks noGrp="1"/>
          </p:cNvSpPr>
          <p:nvPr>
            <p:ph type="ctrTitle"/>
          </p:nvPr>
        </p:nvSpPr>
        <p:spPr>
          <a:xfrm>
            <a:off x="819507" y="1359970"/>
            <a:ext cx="6144929" cy="1316037"/>
          </a:xfrm>
        </p:spPr>
        <p:txBody>
          <a:bodyPr>
            <a:normAutofit/>
          </a:bodyPr>
          <a:lstStyle/>
          <a:p>
            <a:r>
              <a:rPr lang="lt-LT" sz="4400" dirty="0"/>
              <a:t>Informacijos ir paieškos strategijos</a:t>
            </a:r>
            <a:endParaRPr lang="lt-LT" sz="4400" b="1" dirty="0"/>
          </a:p>
        </p:txBody>
      </p:sp>
      <p:sp>
        <p:nvSpPr>
          <p:cNvPr id="3" name="Subtitle 2">
            <a:extLst>
              <a:ext uri="{FF2B5EF4-FFF2-40B4-BE49-F238E27FC236}">
                <a16:creationId xmlns="" xmlns:a16="http://schemas.microsoft.com/office/drawing/2014/main" id="{0ACA5FDC-A7E4-4450-9989-E6D337E1706E}"/>
              </a:ext>
            </a:extLst>
          </p:cNvPr>
          <p:cNvSpPr>
            <a:spLocks noGrp="1"/>
          </p:cNvSpPr>
          <p:nvPr>
            <p:ph type="subTitle" idx="1"/>
          </p:nvPr>
        </p:nvSpPr>
        <p:spPr>
          <a:xfrm>
            <a:off x="819507" y="3806371"/>
            <a:ext cx="11075728" cy="628650"/>
          </a:xfrm>
        </p:spPr>
        <p:txBody>
          <a:bodyPr>
            <a:noAutofit/>
          </a:bodyPr>
          <a:lstStyle/>
          <a:p>
            <a:r>
              <a:rPr lang="lt-LT" sz="3200" dirty="0">
                <a:latin typeface="Arial" panose="020B0604020202020204" pitchFamily="34" charset="0"/>
                <a:cs typeface="Arial" panose="020B0604020202020204" pitchFamily="34" charset="0"/>
              </a:rPr>
              <a:t>Iššūkiai ieškant </a:t>
            </a:r>
            <a:r>
              <a:rPr lang="lt-LT" sz="3200" dirty="0" smtClean="0">
                <a:latin typeface="Arial" panose="020B0604020202020204" pitchFamily="34" charset="0"/>
                <a:cs typeface="Arial" panose="020B0604020202020204" pitchFamily="34" charset="0"/>
              </a:rPr>
              <a:t>informacijos</a:t>
            </a:r>
            <a:endParaRPr lang="lt-LT"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5493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4A5F13-051E-4A96-ADA8-D51568FBF7FD}"/>
              </a:ext>
            </a:extLst>
          </p:cNvPr>
          <p:cNvSpPr>
            <a:spLocks noGrp="1"/>
          </p:cNvSpPr>
          <p:nvPr>
            <p:ph type="title"/>
          </p:nvPr>
        </p:nvSpPr>
        <p:spPr>
          <a:xfrm>
            <a:off x="2656840" y="1947596"/>
            <a:ext cx="6646817" cy="2726004"/>
          </a:xfrm>
        </p:spPr>
        <p:txBody>
          <a:bodyPr>
            <a:normAutofit/>
          </a:bodyPr>
          <a:lstStyle/>
          <a:p>
            <a:r>
              <a:rPr lang="lt-LT" sz="4000" dirty="0"/>
              <a:t>2</a:t>
            </a:r>
            <a:r>
              <a:rPr lang="pt-BR" sz="4000" dirty="0"/>
              <a:t> užsiėmimas.</a:t>
            </a:r>
            <a:r>
              <a:rPr lang="lt-LT" sz="4000" dirty="0"/>
              <a:t/>
            </a:r>
            <a:br>
              <a:rPr lang="lt-LT" sz="4000" dirty="0"/>
            </a:br>
            <a:r>
              <a:rPr lang="pt-BR" sz="4000" b="0" dirty="0"/>
              <a:t> </a:t>
            </a:r>
            <a:r>
              <a:rPr lang="pt-BR" sz="4000" dirty="0"/>
              <a:t/>
            </a:r>
            <a:br>
              <a:rPr lang="pt-BR" sz="4000" dirty="0"/>
            </a:br>
            <a:r>
              <a:rPr lang="lt-LT" sz="4000" dirty="0"/>
              <a:t>Kai </a:t>
            </a:r>
            <a:r>
              <a:rPr lang="lt-LT" sz="4000" i="1" dirty="0"/>
              <a:t>Google </a:t>
            </a:r>
            <a:r>
              <a:rPr lang="lt-LT" sz="4000" dirty="0"/>
              <a:t>ir </a:t>
            </a:r>
            <a:r>
              <a:rPr lang="lt-LT" sz="4000" i="1" dirty="0"/>
              <a:t>YouTube</a:t>
            </a:r>
            <a:r>
              <a:rPr lang="lt-LT" sz="4000" dirty="0"/>
              <a:t> nepadeda. Ką daryti? </a:t>
            </a:r>
          </a:p>
        </p:txBody>
      </p:sp>
    </p:spTree>
    <p:extLst>
      <p:ext uri="{BB962C8B-B14F-4D97-AF65-F5344CB8AC3E}">
        <p14:creationId xmlns:p14="http://schemas.microsoft.com/office/powerpoint/2010/main" val="3641565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4A5F13-051E-4A96-ADA8-D51568FBF7FD}"/>
              </a:ext>
            </a:extLst>
          </p:cNvPr>
          <p:cNvSpPr>
            <a:spLocks noGrp="1"/>
          </p:cNvSpPr>
          <p:nvPr>
            <p:ph type="title"/>
          </p:nvPr>
        </p:nvSpPr>
        <p:spPr/>
        <p:txBody>
          <a:bodyPr>
            <a:normAutofit/>
          </a:bodyPr>
          <a:lstStyle/>
          <a:p>
            <a:r>
              <a:rPr lang="lt-LT" dirty="0"/>
              <a:t>Paieškos sistemos</a:t>
            </a:r>
          </a:p>
        </p:txBody>
      </p:sp>
    </p:spTree>
    <p:extLst>
      <p:ext uri="{BB962C8B-B14F-4D97-AF65-F5344CB8AC3E}">
        <p14:creationId xmlns:p14="http://schemas.microsoft.com/office/powerpoint/2010/main" val="3661184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08634D-9F41-406C-8F9E-65BE47204011}"/>
              </a:ext>
            </a:extLst>
          </p:cNvPr>
          <p:cNvSpPr>
            <a:spLocks noGrp="1"/>
          </p:cNvSpPr>
          <p:nvPr>
            <p:ph type="title"/>
          </p:nvPr>
        </p:nvSpPr>
        <p:spPr/>
        <p:txBody>
          <a:bodyPr>
            <a:normAutofit/>
          </a:bodyPr>
          <a:lstStyle/>
          <a:p>
            <a:r>
              <a:rPr lang="lt-LT" dirty="0"/>
              <a:t>Kas neramina, kai naršome?</a:t>
            </a:r>
          </a:p>
        </p:txBody>
      </p:sp>
      <p:sp>
        <p:nvSpPr>
          <p:cNvPr id="3" name="Content Placeholder 2">
            <a:extLst>
              <a:ext uri="{FF2B5EF4-FFF2-40B4-BE49-F238E27FC236}">
                <a16:creationId xmlns="" xmlns:a16="http://schemas.microsoft.com/office/drawing/2014/main" id="{E6C80A9B-4FB0-47D9-A067-00FFDFBC8088}"/>
              </a:ext>
            </a:extLst>
          </p:cNvPr>
          <p:cNvSpPr>
            <a:spLocks noGrp="1"/>
          </p:cNvSpPr>
          <p:nvPr>
            <p:ph idx="1"/>
          </p:nvPr>
        </p:nvSpPr>
        <p:spPr>
          <a:xfrm>
            <a:off x="869090" y="2268294"/>
            <a:ext cx="10058400" cy="1906664"/>
          </a:xfrm>
        </p:spPr>
        <p:txBody>
          <a:bodyPr>
            <a:normAutofit/>
          </a:bodyPr>
          <a:lstStyle/>
          <a:p>
            <a:r>
              <a:rPr lang="lt-LT" sz="3200" dirty="0">
                <a:latin typeface="Arial" panose="020B0604020202020204" pitchFamily="34" charset="0"/>
                <a:cs typeface="Arial" panose="020B0604020202020204" pitchFamily="34" charset="0"/>
              </a:rPr>
              <a:t>Toks klausimas skamba juokingai? </a:t>
            </a:r>
          </a:p>
          <a:p>
            <a:r>
              <a:rPr lang="lt-LT" sz="3200" dirty="0">
                <a:latin typeface="Arial" panose="020B0604020202020204" pitchFamily="34" charset="0"/>
                <a:cs typeface="Arial" panose="020B0604020202020204" pitchFamily="34" charset="0"/>
              </a:rPr>
              <a:t>Paieškos sistemomis naudotis itin paprasta. </a:t>
            </a:r>
          </a:p>
          <a:p>
            <a:r>
              <a:rPr lang="lt-LT" sz="3200" dirty="0">
                <a:latin typeface="Arial" panose="020B0604020202020204" pitchFamily="34" charset="0"/>
                <a:cs typeface="Arial" panose="020B0604020202020204" pitchFamily="34" charset="0"/>
              </a:rPr>
              <a:t>O atsirinkti informaciją ar paprasta?</a:t>
            </a:r>
          </a:p>
          <a:p>
            <a:pPr marL="0" indent="0">
              <a:buNone/>
            </a:pPr>
            <a:endParaRPr lang="lt-LT" sz="3200" dirty="0">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 xmlns:a16="http://schemas.microsoft.com/office/drawing/2014/main" id="{60A0237B-1C98-50D5-5F24-2FBCBA34B423}"/>
              </a:ext>
            </a:extLst>
          </p:cNvPr>
          <p:cNvSpPr txBox="1">
            <a:spLocks/>
          </p:cNvSpPr>
          <p:nvPr/>
        </p:nvSpPr>
        <p:spPr>
          <a:xfrm>
            <a:off x="5190807" y="4752564"/>
            <a:ext cx="6444917" cy="21054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spcAft>
                <a:spcPts val="0"/>
              </a:spcAft>
              <a:buFont typeface="Arial" panose="020B0604020202020204" pitchFamily="34" charset="0"/>
              <a:buChar char="•"/>
              <a:defRPr sz="2400" b="0" kern="1200">
                <a:solidFill>
                  <a:srgbClr val="2E2E2E"/>
                </a:solidFill>
                <a:latin typeface="+mn-lt"/>
                <a:ea typeface="+mn-ea"/>
                <a:cs typeface="+mn-cs"/>
              </a:defRPr>
            </a:lvl1pPr>
            <a:lvl2pPr marL="685800" indent="-228600" algn="l" defTabSz="914400" rtl="0" eaLnBrk="1" latinLnBrk="0" hangingPunct="1">
              <a:lnSpc>
                <a:spcPct val="90000"/>
              </a:lnSpc>
              <a:spcBef>
                <a:spcPts val="500"/>
              </a:spcBef>
              <a:spcAft>
                <a:spcPts val="0"/>
              </a:spcAft>
              <a:buFont typeface="Arial" panose="020B0604020202020204" pitchFamily="34" charset="0"/>
              <a:buChar char="•"/>
              <a:defRPr sz="2400" b="0" kern="1200">
                <a:solidFill>
                  <a:srgbClr val="2E2E2E"/>
                </a:solidFill>
                <a:latin typeface="+mn-lt"/>
                <a:ea typeface="+mn-ea"/>
                <a:cs typeface="+mn-cs"/>
              </a:defRPr>
            </a:lvl2pPr>
            <a:lvl3pPr marL="1143000" indent="-228600" algn="l" defTabSz="914400" rtl="0" eaLnBrk="1" latinLnBrk="0" hangingPunct="1">
              <a:lnSpc>
                <a:spcPct val="90000"/>
              </a:lnSpc>
              <a:spcBef>
                <a:spcPts val="500"/>
              </a:spcBef>
              <a:spcAft>
                <a:spcPts val="0"/>
              </a:spcAft>
              <a:buFont typeface="Arial" panose="020B0604020202020204" pitchFamily="34" charset="0"/>
              <a:buChar char="•"/>
              <a:defRPr sz="2400" b="0" kern="1200">
                <a:solidFill>
                  <a:srgbClr val="2E2E2E"/>
                </a:solidFill>
                <a:latin typeface="+mn-lt"/>
                <a:ea typeface="+mn-ea"/>
                <a:cs typeface="+mn-cs"/>
              </a:defRPr>
            </a:lvl3pPr>
            <a:lvl4pPr marL="1600200" indent="-228600" algn="l" defTabSz="914400" rtl="0" eaLnBrk="1" latinLnBrk="0" hangingPunct="1">
              <a:lnSpc>
                <a:spcPct val="90000"/>
              </a:lnSpc>
              <a:spcBef>
                <a:spcPts val="500"/>
              </a:spcBef>
              <a:spcAft>
                <a:spcPts val="0"/>
              </a:spcAft>
              <a:buFont typeface="Arial" panose="020B0604020202020204" pitchFamily="34" charset="0"/>
              <a:buChar char="•"/>
              <a:defRPr sz="2400" b="0" kern="1200">
                <a:solidFill>
                  <a:srgbClr val="2E2E2E"/>
                </a:solidFill>
                <a:latin typeface="+mn-lt"/>
                <a:ea typeface="+mn-ea"/>
                <a:cs typeface="+mn-cs"/>
              </a:defRPr>
            </a:lvl4pPr>
            <a:lvl5pPr marL="2057400" indent="-228600" algn="l" defTabSz="914400" rtl="0" eaLnBrk="1" latinLnBrk="0" hangingPunct="1">
              <a:lnSpc>
                <a:spcPct val="90000"/>
              </a:lnSpc>
              <a:spcBef>
                <a:spcPts val="500"/>
              </a:spcBef>
              <a:spcAft>
                <a:spcPts val="0"/>
              </a:spcAft>
              <a:buFont typeface="Arial" panose="020B0604020202020204" pitchFamily="34" charset="0"/>
              <a:buChar char="•"/>
              <a:defRPr sz="2400" b="0" kern="1200">
                <a:solidFill>
                  <a:srgbClr val="2E2E2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r">
              <a:buFont typeface="Arial" panose="020B0604020202020204" pitchFamily="34" charset="0"/>
              <a:buNone/>
            </a:pPr>
            <a:r>
              <a:rPr lang="lt-LT" sz="2800" dirty="0">
                <a:solidFill>
                  <a:srgbClr val="C04012"/>
                </a:solidFill>
                <a:latin typeface="Arial" panose="020B0604020202020204" pitchFamily="34" charset="0"/>
                <a:cs typeface="Arial" panose="020B0604020202020204" pitchFamily="34" charset="0"/>
              </a:rPr>
              <a:t>Problema yra ne naujo dokumento sukūrimas, bet gebėjimas surasti dokumentą, kuris kažkur egzistuoja (Levas </a:t>
            </a:r>
            <a:r>
              <a:rPr lang="lt-LT" sz="2800" dirty="0" err="1">
                <a:solidFill>
                  <a:srgbClr val="C04012"/>
                </a:solidFill>
                <a:latin typeface="Arial" panose="020B0604020202020204" pitchFamily="34" charset="0"/>
                <a:cs typeface="Arial" panose="020B0604020202020204" pitchFamily="34" charset="0"/>
              </a:rPr>
              <a:t>Manovich</a:t>
            </a:r>
            <a:r>
              <a:rPr lang="lt-LT" sz="2800" dirty="0">
                <a:solidFill>
                  <a:srgbClr val="C04012"/>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606037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08634D-9F41-406C-8F9E-65BE47204011}"/>
              </a:ext>
            </a:extLst>
          </p:cNvPr>
          <p:cNvSpPr>
            <a:spLocks noGrp="1"/>
          </p:cNvSpPr>
          <p:nvPr>
            <p:ph type="title"/>
          </p:nvPr>
        </p:nvSpPr>
        <p:spPr/>
        <p:txBody>
          <a:bodyPr>
            <a:normAutofit/>
          </a:bodyPr>
          <a:lstStyle/>
          <a:p>
            <a:r>
              <a:rPr lang="lt-LT" dirty="0"/>
              <a:t>Informacijos pertekliaus iššūkis</a:t>
            </a:r>
          </a:p>
        </p:txBody>
      </p:sp>
      <p:sp>
        <p:nvSpPr>
          <p:cNvPr id="3" name="Content Placeholder 2">
            <a:extLst>
              <a:ext uri="{FF2B5EF4-FFF2-40B4-BE49-F238E27FC236}">
                <a16:creationId xmlns="" xmlns:a16="http://schemas.microsoft.com/office/drawing/2014/main" id="{E6C80A9B-4FB0-47D9-A067-00FFDFBC8088}"/>
              </a:ext>
            </a:extLst>
          </p:cNvPr>
          <p:cNvSpPr>
            <a:spLocks noGrp="1"/>
          </p:cNvSpPr>
          <p:nvPr>
            <p:ph idx="1"/>
          </p:nvPr>
        </p:nvSpPr>
        <p:spPr>
          <a:xfrm>
            <a:off x="869092" y="2268294"/>
            <a:ext cx="10058400" cy="2195422"/>
          </a:xfrm>
        </p:spPr>
        <p:txBody>
          <a:bodyPr>
            <a:normAutofit/>
          </a:bodyPr>
          <a:lstStyle/>
          <a:p>
            <a:pPr marL="0" indent="0">
              <a:buNone/>
            </a:pPr>
            <a:r>
              <a:rPr lang="lt-LT" sz="3200" b="1" dirty="0">
                <a:latin typeface="Arial" panose="020B0604020202020204" pitchFamily="34" charset="0"/>
                <a:cs typeface="Arial" panose="020B0604020202020204" pitchFamily="34" charset="0"/>
              </a:rPr>
              <a:t>Kaip galime būti tikri</a:t>
            </a:r>
            <a:r>
              <a:rPr lang="lt-LT" sz="3200" dirty="0">
                <a:latin typeface="Arial" panose="020B0604020202020204" pitchFamily="34" charset="0"/>
                <a:cs typeface="Arial" panose="020B0604020202020204" pitchFamily="34" charset="0"/>
              </a:rPr>
              <a:t>, kad: </a:t>
            </a:r>
          </a:p>
          <a:p>
            <a:r>
              <a:rPr lang="lt-LT" sz="3200" dirty="0">
                <a:latin typeface="Arial" panose="020B0604020202020204" pitchFamily="34" charset="0"/>
                <a:cs typeface="Arial" panose="020B0604020202020204" pitchFamily="34" charset="0"/>
              </a:rPr>
              <a:t>atsirinkome teisingai?</a:t>
            </a:r>
          </a:p>
          <a:p>
            <a:r>
              <a:rPr lang="lt-LT" sz="3200" dirty="0">
                <a:latin typeface="Arial" panose="020B0604020202020204" pitchFamily="34" charset="0"/>
                <a:cs typeface="Arial" panose="020B0604020202020204" pitchFamily="34" charset="0"/>
              </a:rPr>
              <a:t>atmesta informacija tikrai bevertė? </a:t>
            </a:r>
          </a:p>
        </p:txBody>
      </p:sp>
    </p:spTree>
    <p:extLst>
      <p:ext uri="{BB962C8B-B14F-4D97-AF65-F5344CB8AC3E}">
        <p14:creationId xmlns:p14="http://schemas.microsoft.com/office/powerpoint/2010/main" val="4036531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BEBEB5-1309-4917-BA3E-774829470427}"/>
              </a:ext>
            </a:extLst>
          </p:cNvPr>
          <p:cNvSpPr>
            <a:spLocks noGrp="1"/>
          </p:cNvSpPr>
          <p:nvPr>
            <p:ph type="title"/>
          </p:nvPr>
        </p:nvSpPr>
        <p:spPr>
          <a:xfrm>
            <a:off x="838200" y="365125"/>
            <a:ext cx="11097126" cy="1325563"/>
          </a:xfrm>
        </p:spPr>
        <p:txBody>
          <a:bodyPr>
            <a:noAutofit/>
          </a:bodyPr>
          <a:lstStyle/>
          <a:p>
            <a:r>
              <a:rPr lang="lt-LT" dirty="0"/>
              <a:t>Kaip ieškojome informacijos iki gūglo?</a:t>
            </a:r>
          </a:p>
        </p:txBody>
      </p:sp>
      <p:sp>
        <p:nvSpPr>
          <p:cNvPr id="3" name="Content Placeholder 2">
            <a:extLst>
              <a:ext uri="{FF2B5EF4-FFF2-40B4-BE49-F238E27FC236}">
                <a16:creationId xmlns="" xmlns:a16="http://schemas.microsoft.com/office/drawing/2014/main" id="{AE0D9CF3-F501-4B3E-9F2B-619821CE546F}"/>
              </a:ext>
            </a:extLst>
          </p:cNvPr>
          <p:cNvSpPr>
            <a:spLocks noGrp="1"/>
          </p:cNvSpPr>
          <p:nvPr>
            <p:ph idx="1"/>
          </p:nvPr>
        </p:nvSpPr>
        <p:spPr/>
        <p:txBody>
          <a:bodyPr>
            <a:normAutofit/>
          </a:bodyPr>
          <a:lstStyle/>
          <a:p>
            <a:pPr marL="0" indent="0">
              <a:buNone/>
            </a:pPr>
            <a:r>
              <a:rPr lang="lt-LT" sz="3200" dirty="0">
                <a:latin typeface="Arial" panose="020B0604020202020204" pitchFamily="34" charset="0"/>
                <a:cs typeface="Arial" panose="020B0604020202020204" pitchFamily="34" charset="0"/>
              </a:rPr>
              <a:t>Rubrikos, katalogai, ilgai trunkanti paieška.</a:t>
            </a:r>
          </a:p>
          <a:p>
            <a:pPr marL="0" indent="0">
              <a:buNone/>
            </a:pPr>
            <a:r>
              <a:rPr lang="lt-LT" sz="3200" dirty="0">
                <a:latin typeface="Arial" panose="020B0604020202020204" pitchFamily="34" charset="0"/>
                <a:cs typeface="Arial" panose="020B0604020202020204" pitchFamily="34" charset="0"/>
              </a:rPr>
              <a:t>Ar tikrai </a:t>
            </a:r>
            <a:r>
              <a:rPr lang="lt-LT" sz="3200" dirty="0" err="1">
                <a:latin typeface="Arial" panose="020B0604020202020204" pitchFamily="34" charset="0"/>
                <a:cs typeface="Arial" panose="020B0604020202020204" pitchFamily="34" charset="0"/>
              </a:rPr>
              <a:t>gūglas</a:t>
            </a:r>
            <a:r>
              <a:rPr lang="lt-LT" sz="3200" dirty="0">
                <a:latin typeface="Arial" panose="020B0604020202020204" pitchFamily="34" charset="0"/>
                <a:cs typeface="Arial" panose="020B0604020202020204" pitchFamily="34" charset="0"/>
              </a:rPr>
              <a:t> padeda rasti informaciją?</a:t>
            </a:r>
          </a:p>
          <a:p>
            <a:pPr marL="0" indent="0">
              <a:buNone/>
            </a:pPr>
            <a:r>
              <a:rPr lang="lt-LT" sz="3200" dirty="0">
                <a:latin typeface="Arial" panose="020B0604020202020204" pitchFamily="34" charset="0"/>
                <a:cs typeface="Arial" panose="020B0604020202020204" pitchFamily="34" charset="0"/>
              </a:rPr>
              <a:t>Informacijos paieška išsiplėtė į </a:t>
            </a:r>
          </a:p>
          <a:p>
            <a:pPr marL="0" indent="0">
              <a:buNone/>
            </a:pPr>
            <a:r>
              <a:rPr lang="lt-LT" sz="3200" dirty="0">
                <a:latin typeface="Arial" panose="020B0604020202020204" pitchFamily="34" charset="0"/>
                <a:cs typeface="Arial" panose="020B0604020202020204" pitchFamily="34" charset="0"/>
              </a:rPr>
              <a:t>vietos, </a:t>
            </a:r>
          </a:p>
          <a:p>
            <a:pPr marL="0" indent="0">
              <a:buNone/>
            </a:pPr>
            <a:r>
              <a:rPr lang="lt-LT" sz="3200" dirty="0">
                <a:latin typeface="Arial" panose="020B0604020202020204" pitchFamily="34" charset="0"/>
                <a:cs typeface="Arial" panose="020B0604020202020204" pitchFamily="34" charset="0"/>
              </a:rPr>
              <a:t>vaizdo, </a:t>
            </a:r>
          </a:p>
          <a:p>
            <a:pPr marL="0" indent="0">
              <a:buNone/>
            </a:pPr>
            <a:r>
              <a:rPr lang="lt-LT" sz="3200" dirty="0">
                <a:latin typeface="Arial" panose="020B0604020202020204" pitchFamily="34" charset="0"/>
                <a:cs typeface="Arial" panose="020B0604020202020204" pitchFamily="34" charset="0"/>
              </a:rPr>
              <a:t>garso, </a:t>
            </a:r>
          </a:p>
          <a:p>
            <a:pPr marL="0" indent="0">
              <a:buNone/>
            </a:pPr>
            <a:r>
              <a:rPr lang="lt-LT" sz="3200" dirty="0">
                <a:latin typeface="Arial" panose="020B0604020202020204" pitchFamily="34" charset="0"/>
                <a:cs typeface="Arial" panose="020B0604020202020204" pitchFamily="34" charset="0"/>
              </a:rPr>
              <a:t>žmonių paiešką.</a:t>
            </a:r>
          </a:p>
        </p:txBody>
      </p:sp>
    </p:spTree>
    <p:extLst>
      <p:ext uri="{BB962C8B-B14F-4D97-AF65-F5344CB8AC3E}">
        <p14:creationId xmlns:p14="http://schemas.microsoft.com/office/powerpoint/2010/main" val="2491767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BEBEB5-1309-4917-BA3E-774829470427}"/>
              </a:ext>
            </a:extLst>
          </p:cNvPr>
          <p:cNvSpPr>
            <a:spLocks noGrp="1"/>
          </p:cNvSpPr>
          <p:nvPr>
            <p:ph type="title"/>
          </p:nvPr>
        </p:nvSpPr>
        <p:spPr>
          <a:xfrm>
            <a:off x="838200" y="365125"/>
            <a:ext cx="11097126" cy="1325563"/>
          </a:xfrm>
        </p:spPr>
        <p:txBody>
          <a:bodyPr>
            <a:noAutofit/>
          </a:bodyPr>
          <a:lstStyle/>
          <a:p>
            <a:r>
              <a:rPr lang="lt-LT" dirty="0"/>
              <a:t>Nebegalime...</a:t>
            </a:r>
          </a:p>
        </p:txBody>
      </p:sp>
      <p:sp>
        <p:nvSpPr>
          <p:cNvPr id="3" name="Content Placeholder 2">
            <a:extLst>
              <a:ext uri="{FF2B5EF4-FFF2-40B4-BE49-F238E27FC236}">
                <a16:creationId xmlns="" xmlns:a16="http://schemas.microsoft.com/office/drawing/2014/main" id="{AE0D9CF3-F501-4B3E-9F2B-619821CE546F}"/>
              </a:ext>
            </a:extLst>
          </p:cNvPr>
          <p:cNvSpPr>
            <a:spLocks noGrp="1"/>
          </p:cNvSpPr>
          <p:nvPr>
            <p:ph idx="1"/>
          </p:nvPr>
        </p:nvSpPr>
        <p:spPr/>
        <p:txBody>
          <a:bodyPr>
            <a:normAutofit/>
          </a:bodyPr>
          <a:lstStyle/>
          <a:p>
            <a:pPr lvl="0"/>
            <a:r>
              <a:rPr lang="lt-LT" sz="3200" dirty="0">
                <a:solidFill>
                  <a:schemeClr val="tx1"/>
                </a:solidFill>
                <a:latin typeface="Arial" panose="020B0604020202020204" pitchFamily="34" charset="0"/>
                <a:cs typeface="Arial" panose="020B0604020202020204" pitchFamily="34" charset="0"/>
              </a:rPr>
              <a:t>rasti informacijos be Google; </a:t>
            </a:r>
          </a:p>
          <a:p>
            <a:pPr lvl="0"/>
            <a:r>
              <a:rPr lang="lt-LT" sz="3200" dirty="0">
                <a:solidFill>
                  <a:schemeClr val="tx1"/>
                </a:solidFill>
                <a:latin typeface="Arial" panose="020B0604020202020204" pitchFamily="34" charset="0"/>
                <a:cs typeface="Arial" panose="020B0604020202020204" pitchFamily="34" charset="0"/>
              </a:rPr>
              <a:t>rasti kelio be navigacijos sistemų;</a:t>
            </a:r>
          </a:p>
          <a:p>
            <a:pPr lvl="0"/>
            <a:r>
              <a:rPr lang="lt-LT" sz="3200" dirty="0">
                <a:solidFill>
                  <a:schemeClr val="tx1"/>
                </a:solidFill>
                <a:latin typeface="Arial" panose="020B0604020202020204" pitchFamily="34" charset="0"/>
                <a:cs typeface="Arial" panose="020B0604020202020204" pitchFamily="34" charset="0"/>
              </a:rPr>
              <a:t>išspręsti problemų be programėlių; </a:t>
            </a:r>
          </a:p>
          <a:p>
            <a:pPr lvl="0"/>
            <a:r>
              <a:rPr lang="lt-LT" sz="3200" dirty="0">
                <a:solidFill>
                  <a:schemeClr val="tx1"/>
                </a:solidFill>
                <a:latin typeface="Arial" panose="020B0604020202020204" pitchFamily="34" charset="0"/>
                <a:cs typeface="Arial" panose="020B0604020202020204" pitchFamily="34" charset="0"/>
              </a:rPr>
              <a:t>gyventi be išmaniojo telefono;</a:t>
            </a:r>
          </a:p>
          <a:p>
            <a:pPr lvl="0"/>
            <a:r>
              <a:rPr lang="lt-LT" sz="3200" dirty="0">
                <a:solidFill>
                  <a:schemeClr val="tx1"/>
                </a:solidFill>
                <a:latin typeface="Arial" panose="020B0604020202020204" pitchFamily="34" charset="0"/>
                <a:cs typeface="Arial" panose="020B0604020202020204" pitchFamily="34" charset="0"/>
              </a:rPr>
              <a:t>socializuotis be </a:t>
            </a:r>
            <a:r>
              <a:rPr lang="lt-LT" sz="3200" i="1" dirty="0">
                <a:solidFill>
                  <a:schemeClr val="tx1"/>
                </a:solidFill>
                <a:latin typeface="Arial" panose="020B0604020202020204" pitchFamily="34" charset="0"/>
                <a:cs typeface="Arial" panose="020B0604020202020204" pitchFamily="34" charset="0"/>
              </a:rPr>
              <a:t>Facebook</a:t>
            </a:r>
            <a:r>
              <a:rPr lang="lt-LT" sz="3200" dirty="0">
                <a:solidFill>
                  <a:schemeClr val="tx1"/>
                </a:solidFill>
                <a:latin typeface="Arial" panose="020B0604020202020204" pitchFamily="34" charset="0"/>
                <a:cs typeface="Arial" panose="020B0604020202020204" pitchFamily="34" charset="0"/>
              </a:rPr>
              <a:t>, </a:t>
            </a:r>
            <a:r>
              <a:rPr lang="lt-LT" sz="3200" i="1" dirty="0">
                <a:solidFill>
                  <a:schemeClr val="tx1"/>
                </a:solidFill>
                <a:latin typeface="Arial" panose="020B0604020202020204" pitchFamily="34" charset="0"/>
                <a:cs typeface="Arial" panose="020B0604020202020204" pitchFamily="34" charset="0"/>
              </a:rPr>
              <a:t>Instagram</a:t>
            </a:r>
            <a:r>
              <a:rPr lang="lt-LT" sz="3200" dirty="0">
                <a:solidFill>
                  <a:schemeClr val="tx1"/>
                </a:solidFill>
                <a:latin typeface="Arial" panose="020B0604020202020204" pitchFamily="34" charset="0"/>
                <a:cs typeface="Arial" panose="020B0604020202020204" pitchFamily="34" charset="0"/>
              </a:rPr>
              <a:t>.</a:t>
            </a:r>
            <a:endParaRPr lang="lt-LT"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5347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7E6DD1-3578-448C-AA03-D344573E66F4}"/>
              </a:ext>
            </a:extLst>
          </p:cNvPr>
          <p:cNvSpPr>
            <a:spLocks noGrp="1"/>
          </p:cNvSpPr>
          <p:nvPr>
            <p:ph type="title"/>
          </p:nvPr>
        </p:nvSpPr>
        <p:spPr/>
        <p:txBody>
          <a:bodyPr>
            <a:normAutofit/>
          </a:bodyPr>
          <a:lstStyle/>
          <a:p>
            <a:r>
              <a:rPr lang="lt-LT" sz="4400" dirty="0"/>
              <a:t>Ar kitose šalyse kitaip?</a:t>
            </a:r>
          </a:p>
        </p:txBody>
      </p:sp>
      <p:graphicFrame>
        <p:nvGraphicFramePr>
          <p:cNvPr id="4" name="Content Placeholder 3">
            <a:extLst>
              <a:ext uri="{FF2B5EF4-FFF2-40B4-BE49-F238E27FC236}">
                <a16:creationId xmlns="" xmlns:a16="http://schemas.microsoft.com/office/drawing/2014/main" id="{F87E6C14-692C-4B25-9224-DB7571758ECF}"/>
              </a:ext>
            </a:extLst>
          </p:cNvPr>
          <p:cNvGraphicFramePr>
            <a:graphicFrameLocks noGrp="1"/>
          </p:cNvGraphicFramePr>
          <p:nvPr>
            <p:ph idx="1"/>
            <p:extLst>
              <p:ext uri="{D42A27DB-BD31-4B8C-83A1-F6EECF244321}">
                <p14:modId xmlns:p14="http://schemas.microsoft.com/office/powerpoint/2010/main" val="381415013"/>
              </p:ext>
            </p:extLst>
          </p:nvPr>
        </p:nvGraphicFramePr>
        <p:xfrm>
          <a:off x="963826" y="2463892"/>
          <a:ext cx="10710309" cy="3496335"/>
        </p:xfrm>
        <a:graphic>
          <a:graphicData uri="http://schemas.openxmlformats.org/drawingml/2006/table">
            <a:tbl>
              <a:tblPr firstRow="1" bandRow="1">
                <a:tableStyleId>{BC89EF96-8CEA-46FF-86C4-4CE0E7609802}</a:tableStyleId>
              </a:tblPr>
              <a:tblGrid>
                <a:gridCol w="2584894">
                  <a:extLst>
                    <a:ext uri="{9D8B030D-6E8A-4147-A177-3AD203B41FA5}">
                      <a16:colId xmlns="" xmlns:a16="http://schemas.microsoft.com/office/drawing/2014/main" val="1525839074"/>
                    </a:ext>
                  </a:extLst>
                </a:gridCol>
                <a:gridCol w="2597325">
                  <a:extLst>
                    <a:ext uri="{9D8B030D-6E8A-4147-A177-3AD203B41FA5}">
                      <a16:colId xmlns="" xmlns:a16="http://schemas.microsoft.com/office/drawing/2014/main" val="3315501536"/>
                    </a:ext>
                  </a:extLst>
                </a:gridCol>
                <a:gridCol w="3014766">
                  <a:extLst>
                    <a:ext uri="{9D8B030D-6E8A-4147-A177-3AD203B41FA5}">
                      <a16:colId xmlns="" xmlns:a16="http://schemas.microsoft.com/office/drawing/2014/main" val="2080837655"/>
                    </a:ext>
                  </a:extLst>
                </a:gridCol>
                <a:gridCol w="2513324">
                  <a:extLst>
                    <a:ext uri="{9D8B030D-6E8A-4147-A177-3AD203B41FA5}">
                      <a16:colId xmlns="" xmlns:a16="http://schemas.microsoft.com/office/drawing/2014/main" val="4233761194"/>
                    </a:ext>
                  </a:extLst>
                </a:gridCol>
              </a:tblGrid>
              <a:tr h="699267">
                <a:tc>
                  <a:txBody>
                    <a:bodyPr/>
                    <a:lstStyle/>
                    <a:p>
                      <a:pPr algn="ctr">
                        <a:lnSpc>
                          <a:spcPct val="150000"/>
                        </a:lnSpc>
                        <a:spcAft>
                          <a:spcPts val="0"/>
                        </a:spcAft>
                      </a:pPr>
                      <a:r>
                        <a:rPr lang="lt-LT" sz="3200" dirty="0">
                          <a:effectLst/>
                          <a:latin typeface="Arial" panose="020B0604020202020204" pitchFamily="34" charset="0"/>
                          <a:cs typeface="Arial" panose="020B0604020202020204" pitchFamily="34" charset="0"/>
                        </a:rPr>
                        <a:t>Pasaulis</a:t>
                      </a:r>
                      <a:endParaRPr lang="lt-LT" sz="3200" dirty="0">
                        <a:effectLst/>
                        <a:latin typeface="Arial" panose="020B0604020202020204" pitchFamily="34" charset="0"/>
                        <a:ea typeface="Times New Roman" panose="02020603050405020304" pitchFamily="18" charset="0"/>
                        <a:cs typeface="Arial" panose="020B0604020202020204" pitchFamily="34" charset="0"/>
                      </a:endParaRPr>
                    </a:p>
                  </a:txBody>
                  <a:tcPr marL="88590" marR="8859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alpha val="77000"/>
                      </a:schemeClr>
                    </a:solidFill>
                  </a:tcPr>
                </a:tc>
                <a:tc>
                  <a:txBody>
                    <a:bodyPr/>
                    <a:lstStyle/>
                    <a:p>
                      <a:pPr algn="ctr">
                        <a:lnSpc>
                          <a:spcPct val="150000"/>
                        </a:lnSpc>
                        <a:spcAft>
                          <a:spcPts val="0"/>
                        </a:spcAft>
                      </a:pPr>
                      <a:r>
                        <a:rPr lang="lt-LT" sz="3200" dirty="0">
                          <a:effectLst/>
                          <a:latin typeface="Arial" panose="020B0604020202020204" pitchFamily="34" charset="0"/>
                          <a:cs typeface="Arial" panose="020B0604020202020204" pitchFamily="34" charset="0"/>
                        </a:rPr>
                        <a:t>Lietuva</a:t>
                      </a:r>
                      <a:endParaRPr lang="lt-LT" sz="3200" dirty="0">
                        <a:effectLst/>
                        <a:latin typeface="Arial" panose="020B0604020202020204" pitchFamily="34" charset="0"/>
                        <a:ea typeface="Times New Roman" panose="02020603050405020304" pitchFamily="18" charset="0"/>
                        <a:cs typeface="Arial" panose="020B0604020202020204" pitchFamily="34" charset="0"/>
                      </a:endParaRPr>
                    </a:p>
                  </a:txBody>
                  <a:tcPr marL="88590" marR="8859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alpha val="77000"/>
                      </a:schemeClr>
                    </a:solidFill>
                  </a:tcPr>
                </a:tc>
                <a:tc>
                  <a:txBody>
                    <a:bodyPr/>
                    <a:lstStyle/>
                    <a:p>
                      <a:pPr algn="ctr">
                        <a:lnSpc>
                          <a:spcPct val="150000"/>
                        </a:lnSpc>
                        <a:spcAft>
                          <a:spcPts val="0"/>
                        </a:spcAft>
                      </a:pPr>
                      <a:r>
                        <a:rPr lang="lt-LT" sz="3200" dirty="0">
                          <a:effectLst/>
                          <a:latin typeface="Arial" panose="020B0604020202020204" pitchFamily="34" charset="0"/>
                          <a:cs typeface="Arial" panose="020B0604020202020204" pitchFamily="34" charset="0"/>
                        </a:rPr>
                        <a:t>Irakas</a:t>
                      </a:r>
                      <a:endParaRPr lang="lt-LT" sz="3200" dirty="0">
                        <a:effectLst/>
                        <a:latin typeface="Arial" panose="020B0604020202020204" pitchFamily="34" charset="0"/>
                        <a:ea typeface="Times New Roman" panose="02020603050405020304" pitchFamily="18" charset="0"/>
                        <a:cs typeface="Arial" panose="020B0604020202020204" pitchFamily="34" charset="0"/>
                      </a:endParaRPr>
                    </a:p>
                  </a:txBody>
                  <a:tcPr marL="88590" marR="8859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alpha val="77000"/>
                      </a:schemeClr>
                    </a:solidFill>
                  </a:tcPr>
                </a:tc>
                <a:tc>
                  <a:txBody>
                    <a:bodyPr/>
                    <a:lstStyle/>
                    <a:p>
                      <a:pPr algn="ctr">
                        <a:lnSpc>
                          <a:spcPct val="150000"/>
                        </a:lnSpc>
                        <a:spcAft>
                          <a:spcPts val="0"/>
                        </a:spcAft>
                      </a:pPr>
                      <a:r>
                        <a:rPr lang="lt-LT" sz="3200" dirty="0">
                          <a:effectLst/>
                          <a:latin typeface="Arial" panose="020B0604020202020204" pitchFamily="34" charset="0"/>
                          <a:cs typeface="Arial" panose="020B0604020202020204" pitchFamily="34" charset="0"/>
                        </a:rPr>
                        <a:t>Estija</a:t>
                      </a:r>
                      <a:endParaRPr lang="lt-LT" sz="3200" dirty="0">
                        <a:effectLst/>
                        <a:latin typeface="Arial" panose="020B0604020202020204" pitchFamily="34" charset="0"/>
                        <a:ea typeface="Times New Roman" panose="02020603050405020304" pitchFamily="18" charset="0"/>
                        <a:cs typeface="Arial" panose="020B0604020202020204" pitchFamily="34" charset="0"/>
                      </a:endParaRPr>
                    </a:p>
                  </a:txBody>
                  <a:tcPr marL="88590" marR="8859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alpha val="77000"/>
                      </a:schemeClr>
                    </a:solidFill>
                  </a:tcPr>
                </a:tc>
                <a:extLst>
                  <a:ext uri="{0D108BD9-81ED-4DB2-BD59-A6C34878D82A}">
                    <a16:rowId xmlns="" xmlns:a16="http://schemas.microsoft.com/office/drawing/2014/main" val="1707550717"/>
                  </a:ext>
                </a:extLst>
              </a:tr>
              <a:tr h="699267">
                <a:tc>
                  <a:txBody>
                    <a:bodyPr/>
                    <a:lstStyle/>
                    <a:p>
                      <a:pPr algn="ctr">
                        <a:lnSpc>
                          <a:spcPct val="150000"/>
                        </a:lnSpc>
                        <a:spcAft>
                          <a:spcPts val="0"/>
                        </a:spcAft>
                      </a:pPr>
                      <a:r>
                        <a:rPr lang="en-GB" sz="2800" dirty="0">
                          <a:effectLst/>
                          <a:latin typeface="Arial" panose="020B0604020202020204" pitchFamily="34" charset="0"/>
                          <a:cs typeface="Arial" panose="020B0604020202020204" pitchFamily="34" charset="0"/>
                        </a:rPr>
                        <a:t>Google.com</a:t>
                      </a:r>
                      <a:endParaRPr lang="lt-LT" sz="2800" dirty="0">
                        <a:effectLst/>
                        <a:latin typeface="Arial" panose="020B0604020202020204" pitchFamily="34" charset="0"/>
                        <a:ea typeface="Times New Roman" panose="02020603050405020304" pitchFamily="18" charset="0"/>
                        <a:cs typeface="Arial" panose="020B0604020202020204" pitchFamily="34" charset="0"/>
                      </a:endParaRPr>
                    </a:p>
                  </a:txBody>
                  <a:tcPr marL="88590" marR="8859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alpha val="77000"/>
                      </a:schemeClr>
                    </a:solidFill>
                  </a:tcPr>
                </a:tc>
                <a:tc>
                  <a:txBody>
                    <a:bodyPr/>
                    <a:lstStyle/>
                    <a:p>
                      <a:pPr algn="ctr">
                        <a:lnSpc>
                          <a:spcPct val="150000"/>
                        </a:lnSpc>
                        <a:spcAft>
                          <a:spcPts val="0"/>
                        </a:spcAft>
                      </a:pPr>
                      <a:r>
                        <a:rPr lang="en-GB" sz="2800" dirty="0">
                          <a:effectLst/>
                          <a:latin typeface="Arial" panose="020B0604020202020204" pitchFamily="34" charset="0"/>
                          <a:cs typeface="Arial" panose="020B0604020202020204" pitchFamily="34" charset="0"/>
                        </a:rPr>
                        <a:t>Google.</a:t>
                      </a:r>
                      <a:r>
                        <a:rPr lang="en-GB" sz="2800" noProof="0" dirty="0">
                          <a:effectLst/>
                          <a:latin typeface="Arial" panose="020B0604020202020204" pitchFamily="34" charset="0"/>
                          <a:cs typeface="Arial" panose="020B0604020202020204" pitchFamily="34" charset="0"/>
                        </a:rPr>
                        <a:t>com</a:t>
                      </a:r>
                      <a:endParaRPr lang="en-GB" sz="2800" noProof="0" dirty="0">
                        <a:effectLst/>
                        <a:latin typeface="Arial" panose="020B0604020202020204" pitchFamily="34" charset="0"/>
                        <a:ea typeface="Times New Roman" panose="02020603050405020304" pitchFamily="18" charset="0"/>
                        <a:cs typeface="Arial" panose="020B0604020202020204" pitchFamily="34" charset="0"/>
                      </a:endParaRPr>
                    </a:p>
                  </a:txBody>
                  <a:tcPr marL="88590" marR="8859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alpha val="77000"/>
                      </a:schemeClr>
                    </a:solidFill>
                  </a:tcPr>
                </a:tc>
                <a:tc>
                  <a:txBody>
                    <a:bodyPr/>
                    <a:lstStyle/>
                    <a:p>
                      <a:pPr algn="ctr">
                        <a:lnSpc>
                          <a:spcPct val="150000"/>
                        </a:lnSpc>
                        <a:spcAft>
                          <a:spcPts val="0"/>
                        </a:spcAft>
                      </a:pPr>
                      <a:r>
                        <a:rPr lang="lt-LT" sz="2800" dirty="0">
                          <a:effectLst/>
                          <a:latin typeface="Arial" panose="020B0604020202020204" pitchFamily="34" charset="0"/>
                          <a:cs typeface="Arial" panose="020B0604020202020204" pitchFamily="34" charset="0"/>
                        </a:rPr>
                        <a:t>Google.com</a:t>
                      </a:r>
                      <a:endParaRPr lang="lt-LT" sz="2800" dirty="0">
                        <a:effectLst/>
                        <a:latin typeface="Arial" panose="020B0604020202020204" pitchFamily="34" charset="0"/>
                        <a:ea typeface="Times New Roman" panose="02020603050405020304" pitchFamily="18" charset="0"/>
                        <a:cs typeface="Arial" panose="020B0604020202020204" pitchFamily="34" charset="0"/>
                      </a:endParaRPr>
                    </a:p>
                  </a:txBody>
                  <a:tcPr marL="88590" marR="8859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alpha val="77000"/>
                      </a:schemeClr>
                    </a:solidFill>
                  </a:tcPr>
                </a:tc>
                <a:tc>
                  <a:txBody>
                    <a:bodyPr/>
                    <a:lstStyle/>
                    <a:p>
                      <a:pPr algn="ctr">
                        <a:lnSpc>
                          <a:spcPct val="150000"/>
                        </a:lnSpc>
                        <a:spcAft>
                          <a:spcPts val="0"/>
                        </a:spcAft>
                      </a:pPr>
                      <a:r>
                        <a:rPr lang="en-GB" sz="2800" dirty="0">
                          <a:effectLst/>
                          <a:latin typeface="Arial" panose="020B0604020202020204" pitchFamily="34" charset="0"/>
                          <a:cs typeface="Arial" panose="020B0604020202020204" pitchFamily="34" charset="0"/>
                        </a:rPr>
                        <a:t>Google.</a:t>
                      </a:r>
                      <a:r>
                        <a:rPr lang="lt-LT" sz="2800" dirty="0" err="1">
                          <a:effectLst/>
                          <a:latin typeface="Arial" panose="020B0604020202020204" pitchFamily="34" charset="0"/>
                          <a:cs typeface="Arial" panose="020B0604020202020204" pitchFamily="34" charset="0"/>
                        </a:rPr>
                        <a:t>com</a:t>
                      </a:r>
                      <a:endParaRPr lang="lt-LT" sz="2800" dirty="0">
                        <a:effectLst/>
                        <a:latin typeface="Arial" panose="020B0604020202020204" pitchFamily="34" charset="0"/>
                        <a:ea typeface="Times New Roman" panose="02020603050405020304" pitchFamily="18" charset="0"/>
                        <a:cs typeface="Arial" panose="020B0604020202020204" pitchFamily="34" charset="0"/>
                      </a:endParaRPr>
                    </a:p>
                  </a:txBody>
                  <a:tcPr marL="88590" marR="8859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alpha val="77000"/>
                      </a:schemeClr>
                    </a:solidFill>
                  </a:tcPr>
                </a:tc>
                <a:extLst>
                  <a:ext uri="{0D108BD9-81ED-4DB2-BD59-A6C34878D82A}">
                    <a16:rowId xmlns="" xmlns:a16="http://schemas.microsoft.com/office/drawing/2014/main" val="3779901958"/>
                  </a:ext>
                </a:extLst>
              </a:tr>
              <a:tr h="699267">
                <a:tc>
                  <a:txBody>
                    <a:bodyPr/>
                    <a:lstStyle/>
                    <a:p>
                      <a:pPr algn="ctr">
                        <a:lnSpc>
                          <a:spcPct val="150000"/>
                        </a:lnSpc>
                        <a:spcAft>
                          <a:spcPts val="0"/>
                        </a:spcAft>
                      </a:pPr>
                      <a:r>
                        <a:rPr lang="en-GB" sz="2800" dirty="0">
                          <a:effectLst/>
                          <a:latin typeface="Arial" panose="020B0604020202020204" pitchFamily="34" charset="0"/>
                          <a:cs typeface="Arial" panose="020B0604020202020204" pitchFamily="34" charset="0"/>
                        </a:rPr>
                        <a:t>Youtube.com</a:t>
                      </a:r>
                      <a:endParaRPr lang="lt-LT" sz="2800" dirty="0">
                        <a:effectLst/>
                        <a:latin typeface="Arial" panose="020B0604020202020204" pitchFamily="34" charset="0"/>
                        <a:ea typeface="Times New Roman" panose="02020603050405020304" pitchFamily="18" charset="0"/>
                        <a:cs typeface="Arial" panose="020B0604020202020204" pitchFamily="34" charset="0"/>
                      </a:endParaRPr>
                    </a:p>
                  </a:txBody>
                  <a:tcPr marL="88590" marR="8859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alpha val="77000"/>
                      </a:schemeClr>
                    </a:solidFill>
                  </a:tcPr>
                </a:tc>
                <a:tc>
                  <a:txBody>
                    <a:bodyPr/>
                    <a:lstStyle/>
                    <a:p>
                      <a:pPr algn="ctr">
                        <a:lnSpc>
                          <a:spcPct val="150000"/>
                        </a:lnSpc>
                        <a:spcAft>
                          <a:spcPts val="0"/>
                        </a:spcAft>
                      </a:pPr>
                      <a:r>
                        <a:rPr lang="en-GB" sz="2800" dirty="0">
                          <a:effectLst/>
                          <a:latin typeface="Arial" panose="020B0604020202020204" pitchFamily="34" charset="0"/>
                          <a:cs typeface="Arial" panose="020B0604020202020204" pitchFamily="34" charset="0"/>
                        </a:rPr>
                        <a:t>Youtube.com</a:t>
                      </a:r>
                      <a:endParaRPr lang="lt-LT" sz="2800" dirty="0">
                        <a:effectLst/>
                        <a:latin typeface="Arial" panose="020B0604020202020204" pitchFamily="34" charset="0"/>
                        <a:ea typeface="Times New Roman" panose="02020603050405020304" pitchFamily="18" charset="0"/>
                        <a:cs typeface="Arial" panose="020B0604020202020204" pitchFamily="34" charset="0"/>
                      </a:endParaRPr>
                    </a:p>
                  </a:txBody>
                  <a:tcPr marL="88590" marR="8859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alpha val="77000"/>
                      </a:schemeClr>
                    </a:solidFill>
                  </a:tcPr>
                </a:tc>
                <a:tc>
                  <a:txBody>
                    <a:bodyPr/>
                    <a:lstStyle/>
                    <a:p>
                      <a:pPr algn="ctr">
                        <a:lnSpc>
                          <a:spcPct val="150000"/>
                        </a:lnSpc>
                        <a:spcAft>
                          <a:spcPts val="0"/>
                        </a:spcAft>
                      </a:pPr>
                      <a:r>
                        <a:rPr lang="lt-LT" sz="2800" dirty="0">
                          <a:effectLst/>
                          <a:latin typeface="Arial" panose="020B0604020202020204" pitchFamily="34" charset="0"/>
                          <a:cs typeface="Arial" panose="020B0604020202020204" pitchFamily="34" charset="0"/>
                        </a:rPr>
                        <a:t>Youtube.com</a:t>
                      </a:r>
                      <a:endParaRPr lang="lt-LT" sz="2800" dirty="0">
                        <a:effectLst/>
                        <a:latin typeface="Arial" panose="020B0604020202020204" pitchFamily="34" charset="0"/>
                        <a:ea typeface="Times New Roman" panose="02020603050405020304" pitchFamily="18" charset="0"/>
                        <a:cs typeface="Arial" panose="020B0604020202020204" pitchFamily="34" charset="0"/>
                      </a:endParaRPr>
                    </a:p>
                  </a:txBody>
                  <a:tcPr marL="88590" marR="8859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alpha val="77000"/>
                      </a:schemeClr>
                    </a:solidFill>
                  </a:tcPr>
                </a:tc>
                <a:tc>
                  <a:txBody>
                    <a:bodyPr/>
                    <a:lstStyle/>
                    <a:p>
                      <a:pPr algn="ctr">
                        <a:lnSpc>
                          <a:spcPct val="150000"/>
                        </a:lnSpc>
                        <a:spcAft>
                          <a:spcPts val="0"/>
                        </a:spcAft>
                      </a:pPr>
                      <a:r>
                        <a:rPr lang="en-GB" sz="2800" dirty="0">
                          <a:effectLst/>
                          <a:latin typeface="Arial" panose="020B0604020202020204" pitchFamily="34" charset="0"/>
                          <a:cs typeface="Arial" panose="020B0604020202020204" pitchFamily="34" charset="0"/>
                        </a:rPr>
                        <a:t>Youtube.com</a:t>
                      </a:r>
                      <a:endParaRPr lang="lt-LT" sz="2800" dirty="0">
                        <a:effectLst/>
                        <a:latin typeface="Arial" panose="020B0604020202020204" pitchFamily="34" charset="0"/>
                        <a:ea typeface="Times New Roman" panose="02020603050405020304" pitchFamily="18" charset="0"/>
                        <a:cs typeface="Arial" panose="020B0604020202020204" pitchFamily="34" charset="0"/>
                      </a:endParaRPr>
                    </a:p>
                  </a:txBody>
                  <a:tcPr marL="88590" marR="8859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alpha val="77000"/>
                      </a:schemeClr>
                    </a:solidFill>
                  </a:tcPr>
                </a:tc>
                <a:extLst>
                  <a:ext uri="{0D108BD9-81ED-4DB2-BD59-A6C34878D82A}">
                    <a16:rowId xmlns="" xmlns:a16="http://schemas.microsoft.com/office/drawing/2014/main" val="2344969970"/>
                  </a:ext>
                </a:extLst>
              </a:tr>
              <a:tr h="699267">
                <a:tc>
                  <a:txBody>
                    <a:bodyPr/>
                    <a:lstStyle/>
                    <a:p>
                      <a:pPr algn="ctr">
                        <a:lnSpc>
                          <a:spcPct val="150000"/>
                        </a:lnSpc>
                        <a:spcAft>
                          <a:spcPts val="0"/>
                        </a:spcAft>
                      </a:pPr>
                      <a:r>
                        <a:rPr lang="lt-LT" sz="2800" dirty="0">
                          <a:effectLst/>
                          <a:latin typeface="Arial" panose="020B0604020202020204" pitchFamily="34" charset="0"/>
                          <a:cs typeface="Arial" panose="020B0604020202020204" pitchFamily="34" charset="0"/>
                        </a:rPr>
                        <a:t>Tmall.com</a:t>
                      </a:r>
                      <a:endParaRPr lang="lt-LT" sz="2800" dirty="0">
                        <a:effectLst/>
                        <a:latin typeface="Arial" panose="020B0604020202020204" pitchFamily="34" charset="0"/>
                        <a:ea typeface="Times New Roman" panose="02020603050405020304" pitchFamily="18" charset="0"/>
                        <a:cs typeface="Arial" panose="020B0604020202020204" pitchFamily="34" charset="0"/>
                      </a:endParaRPr>
                    </a:p>
                  </a:txBody>
                  <a:tcPr marL="88590" marR="8859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alpha val="77000"/>
                      </a:schemeClr>
                    </a:solidFill>
                  </a:tcPr>
                </a:tc>
                <a:tc>
                  <a:txBody>
                    <a:bodyPr/>
                    <a:lstStyle/>
                    <a:p>
                      <a:pPr algn="ctr">
                        <a:lnSpc>
                          <a:spcPct val="150000"/>
                        </a:lnSpc>
                        <a:spcAft>
                          <a:spcPts val="0"/>
                        </a:spcAft>
                      </a:pPr>
                      <a:r>
                        <a:rPr lang="lt-LT" sz="2800" dirty="0" err="1">
                          <a:effectLst/>
                          <a:latin typeface="Arial" panose="020B0604020202020204" pitchFamily="34" charset="0"/>
                          <a:cs typeface="Arial" panose="020B0604020202020204" pitchFamily="34" charset="0"/>
                        </a:rPr>
                        <a:t>Google.lt</a:t>
                      </a:r>
                      <a:endParaRPr lang="lt-LT" sz="2800" dirty="0">
                        <a:effectLst/>
                        <a:latin typeface="Arial" panose="020B0604020202020204" pitchFamily="34" charset="0"/>
                        <a:ea typeface="Times New Roman" panose="02020603050405020304" pitchFamily="18" charset="0"/>
                        <a:cs typeface="Arial" panose="020B0604020202020204" pitchFamily="34" charset="0"/>
                      </a:endParaRPr>
                    </a:p>
                  </a:txBody>
                  <a:tcPr marL="88590" marR="8859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alpha val="77000"/>
                      </a:schemeClr>
                    </a:solidFill>
                  </a:tcPr>
                </a:tc>
                <a:tc>
                  <a:txBody>
                    <a:bodyPr/>
                    <a:lstStyle/>
                    <a:p>
                      <a:pPr algn="ctr">
                        <a:lnSpc>
                          <a:spcPct val="150000"/>
                        </a:lnSpc>
                        <a:spcAft>
                          <a:spcPts val="0"/>
                        </a:spcAft>
                      </a:pPr>
                      <a:r>
                        <a:rPr lang="lt-LT" sz="2800" dirty="0">
                          <a:effectLst/>
                          <a:latin typeface="Arial" panose="020B0604020202020204" pitchFamily="34" charset="0"/>
                          <a:cs typeface="Arial" panose="020B0604020202020204" pitchFamily="34" charset="0"/>
                        </a:rPr>
                        <a:t>Google.iq</a:t>
                      </a:r>
                      <a:endParaRPr lang="lt-LT" sz="2800" dirty="0">
                        <a:effectLst/>
                        <a:latin typeface="Arial" panose="020B0604020202020204" pitchFamily="34" charset="0"/>
                        <a:ea typeface="Times New Roman" panose="02020603050405020304" pitchFamily="18" charset="0"/>
                        <a:cs typeface="Arial" panose="020B0604020202020204" pitchFamily="34" charset="0"/>
                      </a:endParaRPr>
                    </a:p>
                  </a:txBody>
                  <a:tcPr marL="88590" marR="8859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alpha val="77000"/>
                      </a:schemeClr>
                    </a:solidFill>
                  </a:tcPr>
                </a:tc>
                <a:tc>
                  <a:txBody>
                    <a:bodyPr/>
                    <a:lstStyle/>
                    <a:p>
                      <a:pPr algn="ctr">
                        <a:lnSpc>
                          <a:spcPct val="150000"/>
                        </a:lnSpc>
                        <a:spcAft>
                          <a:spcPts val="0"/>
                        </a:spcAft>
                      </a:pPr>
                      <a:r>
                        <a:rPr lang="lt-LT" sz="2800" dirty="0">
                          <a:effectLst/>
                          <a:latin typeface="Arial" panose="020B0604020202020204" pitchFamily="34" charset="0"/>
                          <a:cs typeface="Arial" panose="020B0604020202020204" pitchFamily="34" charset="0"/>
                        </a:rPr>
                        <a:t>Vk.com</a:t>
                      </a:r>
                      <a:endParaRPr lang="lt-LT" sz="2800" dirty="0">
                        <a:effectLst/>
                        <a:latin typeface="Arial" panose="020B0604020202020204" pitchFamily="34" charset="0"/>
                        <a:ea typeface="Times New Roman" panose="02020603050405020304" pitchFamily="18" charset="0"/>
                        <a:cs typeface="Arial" panose="020B0604020202020204" pitchFamily="34" charset="0"/>
                      </a:endParaRPr>
                    </a:p>
                  </a:txBody>
                  <a:tcPr marL="88590" marR="8859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alpha val="77000"/>
                      </a:schemeClr>
                    </a:solidFill>
                  </a:tcPr>
                </a:tc>
                <a:extLst>
                  <a:ext uri="{0D108BD9-81ED-4DB2-BD59-A6C34878D82A}">
                    <a16:rowId xmlns="" xmlns:a16="http://schemas.microsoft.com/office/drawing/2014/main" val="5310979"/>
                  </a:ext>
                </a:extLst>
              </a:tr>
              <a:tr h="699267">
                <a:tc>
                  <a:txBody>
                    <a:bodyPr/>
                    <a:lstStyle/>
                    <a:p>
                      <a:pPr algn="ctr">
                        <a:lnSpc>
                          <a:spcPct val="150000"/>
                        </a:lnSpc>
                        <a:spcAft>
                          <a:spcPts val="0"/>
                        </a:spcAft>
                      </a:pPr>
                      <a:r>
                        <a:rPr lang="en-GB" sz="2800" dirty="0">
                          <a:effectLst/>
                          <a:latin typeface="Arial" panose="020B0604020202020204" pitchFamily="34" charset="0"/>
                          <a:cs typeface="Arial" panose="020B0604020202020204" pitchFamily="34" charset="0"/>
                        </a:rPr>
                        <a:t>Baidu.com</a:t>
                      </a:r>
                      <a:endParaRPr lang="lt-LT" sz="2800" dirty="0">
                        <a:effectLst/>
                        <a:latin typeface="Arial" panose="020B0604020202020204" pitchFamily="34" charset="0"/>
                        <a:ea typeface="Times New Roman" panose="02020603050405020304" pitchFamily="18" charset="0"/>
                        <a:cs typeface="Arial" panose="020B0604020202020204" pitchFamily="34" charset="0"/>
                      </a:endParaRPr>
                    </a:p>
                  </a:txBody>
                  <a:tcPr marL="88590" marR="8859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alpha val="77000"/>
                      </a:schemeClr>
                    </a:solidFill>
                  </a:tcPr>
                </a:tc>
                <a:tc>
                  <a:txBody>
                    <a:bodyPr/>
                    <a:lstStyle/>
                    <a:p>
                      <a:pPr algn="ctr">
                        <a:lnSpc>
                          <a:spcPct val="150000"/>
                        </a:lnSpc>
                        <a:spcAft>
                          <a:spcPts val="0"/>
                        </a:spcAft>
                      </a:pPr>
                      <a:r>
                        <a:rPr lang="lt-LT" sz="2800" dirty="0" err="1">
                          <a:effectLst/>
                          <a:latin typeface="Arial" panose="020B0604020202020204" pitchFamily="34" charset="0"/>
                          <a:cs typeface="Arial" panose="020B0604020202020204" pitchFamily="34" charset="0"/>
                        </a:rPr>
                        <a:t>Kasvyksta.lt</a:t>
                      </a:r>
                      <a:endParaRPr lang="lt-LT" sz="2800" dirty="0">
                        <a:effectLst/>
                        <a:latin typeface="Arial" panose="020B0604020202020204" pitchFamily="34" charset="0"/>
                        <a:ea typeface="Times New Roman" panose="02020603050405020304" pitchFamily="18" charset="0"/>
                        <a:cs typeface="Arial" panose="020B0604020202020204" pitchFamily="34" charset="0"/>
                      </a:endParaRPr>
                    </a:p>
                  </a:txBody>
                  <a:tcPr marL="88590" marR="8859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alpha val="77000"/>
                      </a:schemeClr>
                    </a:solidFill>
                  </a:tcPr>
                </a:tc>
                <a:tc>
                  <a:txBody>
                    <a:bodyPr/>
                    <a:lstStyle/>
                    <a:p>
                      <a:pPr algn="ctr">
                        <a:lnSpc>
                          <a:spcPct val="150000"/>
                        </a:lnSpc>
                        <a:spcAft>
                          <a:spcPts val="0"/>
                        </a:spcAft>
                      </a:pPr>
                      <a:r>
                        <a:rPr lang="lt-LT" sz="2800" dirty="0">
                          <a:effectLst/>
                          <a:latin typeface="Arial" panose="020B0604020202020204" pitchFamily="34" charset="0"/>
                          <a:cs typeface="Arial" panose="020B0604020202020204" pitchFamily="34" charset="0"/>
                        </a:rPr>
                        <a:t>Shabakaty.com</a:t>
                      </a:r>
                      <a:endParaRPr lang="lt-LT" sz="2800" dirty="0">
                        <a:effectLst/>
                        <a:latin typeface="Arial" panose="020B0604020202020204" pitchFamily="34" charset="0"/>
                        <a:ea typeface="Times New Roman" panose="02020603050405020304" pitchFamily="18" charset="0"/>
                        <a:cs typeface="Arial" panose="020B0604020202020204" pitchFamily="34" charset="0"/>
                      </a:endParaRPr>
                    </a:p>
                  </a:txBody>
                  <a:tcPr marL="88590" marR="8859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alpha val="77000"/>
                      </a:schemeClr>
                    </a:solidFill>
                  </a:tcPr>
                </a:tc>
                <a:tc>
                  <a:txBody>
                    <a:bodyPr/>
                    <a:lstStyle/>
                    <a:p>
                      <a:pPr algn="ctr">
                        <a:lnSpc>
                          <a:spcPct val="150000"/>
                        </a:lnSpc>
                        <a:spcAft>
                          <a:spcPts val="0"/>
                        </a:spcAft>
                      </a:pPr>
                      <a:r>
                        <a:rPr lang="lt-LT" sz="2800" dirty="0">
                          <a:effectLst/>
                          <a:latin typeface="Arial" panose="020B0604020202020204" pitchFamily="34" charset="0"/>
                          <a:cs typeface="Arial" panose="020B0604020202020204" pitchFamily="34" charset="0"/>
                        </a:rPr>
                        <a:t>Delfi.ee</a:t>
                      </a:r>
                      <a:endParaRPr lang="lt-LT" sz="2800" dirty="0">
                        <a:effectLst/>
                        <a:latin typeface="Arial" panose="020B0604020202020204" pitchFamily="34" charset="0"/>
                        <a:ea typeface="Times New Roman" panose="02020603050405020304" pitchFamily="18" charset="0"/>
                        <a:cs typeface="Arial" panose="020B0604020202020204" pitchFamily="34" charset="0"/>
                      </a:endParaRPr>
                    </a:p>
                  </a:txBody>
                  <a:tcPr marL="88590" marR="8859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alpha val="77000"/>
                      </a:schemeClr>
                    </a:solidFill>
                  </a:tcPr>
                </a:tc>
                <a:extLst>
                  <a:ext uri="{0D108BD9-81ED-4DB2-BD59-A6C34878D82A}">
                    <a16:rowId xmlns="" xmlns:a16="http://schemas.microsoft.com/office/drawing/2014/main" val="3903136642"/>
                  </a:ext>
                </a:extLst>
              </a:tr>
            </a:tbl>
          </a:graphicData>
        </a:graphic>
      </p:graphicFrame>
    </p:spTree>
    <p:extLst>
      <p:ext uri="{BB962C8B-B14F-4D97-AF65-F5344CB8AC3E}">
        <p14:creationId xmlns:p14="http://schemas.microsoft.com/office/powerpoint/2010/main" val="1384020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7E6198-2A6A-4624-AD7B-5E6CACB048E9}"/>
              </a:ext>
            </a:extLst>
          </p:cNvPr>
          <p:cNvSpPr>
            <a:spLocks noGrp="1"/>
          </p:cNvSpPr>
          <p:nvPr>
            <p:ph type="title"/>
          </p:nvPr>
        </p:nvSpPr>
        <p:spPr>
          <a:xfrm>
            <a:off x="837783" y="126723"/>
            <a:ext cx="10058400" cy="1450757"/>
          </a:xfrm>
        </p:spPr>
        <p:txBody>
          <a:bodyPr/>
          <a:lstStyle/>
          <a:p>
            <a:r>
              <a:rPr lang="lt-LT" dirty="0"/>
              <a:t>Kaip gūglas nusprendžia?</a:t>
            </a:r>
          </a:p>
        </p:txBody>
      </p:sp>
      <p:sp>
        <p:nvSpPr>
          <p:cNvPr id="6" name="Rectangle 5">
            <a:extLst>
              <a:ext uri="{FF2B5EF4-FFF2-40B4-BE49-F238E27FC236}">
                <a16:creationId xmlns="" xmlns:a16="http://schemas.microsoft.com/office/drawing/2014/main" id="{7CA31B4E-33F2-4685-BB70-BA7F5FEECBFF}"/>
              </a:ext>
            </a:extLst>
          </p:cNvPr>
          <p:cNvSpPr/>
          <p:nvPr/>
        </p:nvSpPr>
        <p:spPr>
          <a:xfrm>
            <a:off x="7986227" y="6048177"/>
            <a:ext cx="4306740" cy="492443"/>
          </a:xfrm>
          <a:prstGeom prst="rect">
            <a:avLst/>
          </a:prstGeom>
        </p:spPr>
        <p:txBody>
          <a:bodyPr wrap="square">
            <a:spAutoFit/>
          </a:bodyPr>
          <a:lstStyle/>
          <a:p>
            <a:r>
              <a:rPr lang="en-US" sz="1300" dirty="0">
                <a:latin typeface="Arial" panose="020B0604020202020204" pitchFamily="34" charset="0"/>
                <a:cs typeface="Arial" panose="020B0604020202020204" pitchFamily="34" charset="0"/>
              </a:rPr>
              <a:t>Cartoon illustrating the basic principle of PageRank.</a:t>
            </a:r>
            <a:r>
              <a:rPr lang="lt-LT" sz="1300" dirty="0">
                <a:latin typeface="Arial" panose="020B0604020202020204" pitchFamily="34" charset="0"/>
                <a:cs typeface="Arial" panose="020B0604020202020204" pitchFamily="34" charset="0"/>
              </a:rPr>
              <a:t> </a:t>
            </a:r>
            <a:r>
              <a:rPr lang="en-GB" sz="1300" dirty="0">
                <a:latin typeface="Arial" panose="020B0604020202020204" pitchFamily="34" charset="0"/>
                <a:cs typeface="Arial" panose="020B0604020202020204" pitchFamily="34" charset="0"/>
              </a:rPr>
              <a:t>Wikipedia</a:t>
            </a:r>
            <a:r>
              <a:rPr lang="en-US" sz="1300" dirty="0">
                <a:latin typeface="Arial" panose="020B0604020202020204" pitchFamily="34" charset="0"/>
                <a:cs typeface="Arial" panose="020B0604020202020204" pitchFamily="34" charset="0"/>
              </a:rPr>
              <a:t> </a:t>
            </a:r>
            <a:endParaRPr lang="lt-LT" sz="1300" dirty="0">
              <a:latin typeface="Arial" panose="020B0604020202020204" pitchFamily="34" charset="0"/>
              <a:cs typeface="Arial" panose="020B0604020202020204" pitchFamily="34" charset="0"/>
            </a:endParaRPr>
          </a:p>
        </p:txBody>
      </p:sp>
      <p:pic>
        <p:nvPicPr>
          <p:cNvPr id="7" name="Content Placeholder 6">
            <a:extLst>
              <a:ext uri="{FF2B5EF4-FFF2-40B4-BE49-F238E27FC236}">
                <a16:creationId xmlns="" xmlns:a16="http://schemas.microsoft.com/office/drawing/2014/main" id="{C0F6A734-923A-412C-A852-89B6EAB7C412}"/>
              </a:ext>
            </a:extLst>
          </p:cNvPr>
          <p:cNvPicPr>
            <a:picLocks noGrp="1" noChangeAspect="1"/>
          </p:cNvPicPr>
          <p:nvPr>
            <p:ph sz="half" idx="1"/>
          </p:nvPr>
        </p:nvPicPr>
        <p:blipFill>
          <a:blip r:embed="rId3"/>
          <a:stretch>
            <a:fillRect/>
          </a:stretch>
        </p:blipFill>
        <p:spPr>
          <a:xfrm>
            <a:off x="948996" y="1577480"/>
            <a:ext cx="6938375" cy="4993917"/>
          </a:xfrm>
          <a:prstGeom prst="rect">
            <a:avLst/>
          </a:prstGeom>
        </p:spPr>
      </p:pic>
    </p:spTree>
    <p:extLst>
      <p:ext uri="{BB962C8B-B14F-4D97-AF65-F5344CB8AC3E}">
        <p14:creationId xmlns:p14="http://schemas.microsoft.com/office/powerpoint/2010/main" val="373506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7E6198-2A6A-4624-AD7B-5E6CACB048E9}"/>
              </a:ext>
            </a:extLst>
          </p:cNvPr>
          <p:cNvSpPr>
            <a:spLocks noGrp="1"/>
          </p:cNvSpPr>
          <p:nvPr>
            <p:ph type="title"/>
          </p:nvPr>
        </p:nvSpPr>
        <p:spPr>
          <a:xfrm>
            <a:off x="862502" y="286603"/>
            <a:ext cx="10058400" cy="1450757"/>
          </a:xfrm>
        </p:spPr>
        <p:txBody>
          <a:bodyPr/>
          <a:lstStyle/>
          <a:p>
            <a:r>
              <a:rPr lang="lt-LT" dirty="0"/>
              <a:t>Turime pasikliauti </a:t>
            </a:r>
            <a:r>
              <a:rPr lang="lt-LT" dirty="0" err="1"/>
              <a:t>gūglo</a:t>
            </a:r>
            <a:r>
              <a:rPr lang="lt-LT" dirty="0"/>
              <a:t> sprendimu</a:t>
            </a:r>
          </a:p>
        </p:txBody>
      </p:sp>
      <p:sp>
        <p:nvSpPr>
          <p:cNvPr id="5" name="Text Placeholder 4">
            <a:extLst>
              <a:ext uri="{FF2B5EF4-FFF2-40B4-BE49-F238E27FC236}">
                <a16:creationId xmlns="" xmlns:a16="http://schemas.microsoft.com/office/drawing/2014/main" id="{53337AC3-9808-47A7-8449-CF91CCF56D2D}"/>
              </a:ext>
            </a:extLst>
          </p:cNvPr>
          <p:cNvSpPr>
            <a:spLocks noGrp="1"/>
          </p:cNvSpPr>
          <p:nvPr>
            <p:ph sz="half" idx="2"/>
          </p:nvPr>
        </p:nvSpPr>
        <p:spPr>
          <a:xfrm>
            <a:off x="862502" y="1845735"/>
            <a:ext cx="10484428" cy="3508318"/>
          </a:xfrm>
        </p:spPr>
        <p:txBody>
          <a:bodyPr>
            <a:noAutofit/>
          </a:bodyPr>
          <a:lstStyle/>
          <a:p>
            <a:r>
              <a:rPr lang="lt-LT" sz="3200" dirty="0">
                <a:latin typeface="Arial" panose="020B0604020202020204" pitchFamily="34" charset="0"/>
                <a:cs typeface="Arial" panose="020B0604020202020204" pitchFamily="34" charset="0"/>
              </a:rPr>
              <a:t>Esame pasyvūs vartotojai. </a:t>
            </a:r>
          </a:p>
          <a:p>
            <a:r>
              <a:rPr lang="lt-LT" sz="3200" dirty="0">
                <a:latin typeface="Arial" panose="020B0604020202020204" pitchFamily="34" charset="0"/>
                <a:cs typeface="Arial" panose="020B0604020202020204" pitchFamily="34" charset="0"/>
              </a:rPr>
              <a:t>Negalime valdyti, kaip šaltiniai yra atrenkami.</a:t>
            </a:r>
          </a:p>
          <a:p>
            <a:r>
              <a:rPr lang="lt-LT" sz="3200" dirty="0">
                <a:latin typeface="Arial" panose="020B0604020202020204" pitchFamily="34" charset="0"/>
                <a:cs typeface="Arial" panose="020B0604020202020204" pitchFamily="34" charset="0"/>
              </a:rPr>
              <a:t>Paieškos rezultatai gali būti rikiuojami vis kitaip.</a:t>
            </a:r>
          </a:p>
          <a:p>
            <a:r>
              <a:rPr lang="lt-LT" sz="3200" dirty="0">
                <a:latin typeface="Arial" panose="020B0604020202020204" pitchFamily="34" charset="0"/>
                <a:cs typeface="Arial" panose="020B0604020202020204" pitchFamily="34" charset="0"/>
              </a:rPr>
              <a:t>Naršymo istorija keičia rezultatų rikiavimą. </a:t>
            </a:r>
          </a:p>
        </p:txBody>
      </p:sp>
    </p:spTree>
    <p:extLst>
      <p:ext uri="{BB962C8B-B14F-4D97-AF65-F5344CB8AC3E}">
        <p14:creationId xmlns:p14="http://schemas.microsoft.com/office/powerpoint/2010/main" val="1276154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11BA0B-F01B-400A-815D-630CE962ED95}"/>
              </a:ext>
            </a:extLst>
          </p:cNvPr>
          <p:cNvSpPr>
            <a:spLocks noGrp="1"/>
          </p:cNvSpPr>
          <p:nvPr>
            <p:ph type="title"/>
          </p:nvPr>
        </p:nvSpPr>
        <p:spPr>
          <a:xfrm>
            <a:off x="850142" y="286603"/>
            <a:ext cx="10058400" cy="1450757"/>
          </a:xfrm>
        </p:spPr>
        <p:txBody>
          <a:bodyPr/>
          <a:lstStyle/>
          <a:p>
            <a:r>
              <a:rPr lang="lt-LT" dirty="0"/>
              <a:t>Duomenų generatoriai	</a:t>
            </a:r>
          </a:p>
        </p:txBody>
      </p:sp>
      <p:sp>
        <p:nvSpPr>
          <p:cNvPr id="4" name="Text Placeholder 3">
            <a:extLst>
              <a:ext uri="{FF2B5EF4-FFF2-40B4-BE49-F238E27FC236}">
                <a16:creationId xmlns="" xmlns:a16="http://schemas.microsoft.com/office/drawing/2014/main" id="{FCE76F15-3187-43B9-AD29-6AE8558D1331}"/>
              </a:ext>
            </a:extLst>
          </p:cNvPr>
          <p:cNvSpPr>
            <a:spLocks noGrp="1"/>
          </p:cNvSpPr>
          <p:nvPr>
            <p:ph sz="half" idx="2"/>
          </p:nvPr>
        </p:nvSpPr>
        <p:spPr>
          <a:xfrm>
            <a:off x="6754819" y="1845735"/>
            <a:ext cx="5437181" cy="4023360"/>
          </a:xfrm>
        </p:spPr>
        <p:txBody>
          <a:bodyPr>
            <a:noAutofit/>
          </a:bodyPr>
          <a:lstStyle/>
          <a:p>
            <a:r>
              <a:rPr lang="lt-LT" sz="2800" dirty="0">
                <a:latin typeface="Arial" panose="020B0604020202020204" pitchFamily="34" charset="0"/>
                <a:cs typeface="Arial" panose="020B0604020202020204" pitchFamily="34" charset="0"/>
              </a:rPr>
              <a:t>Esame neapmokami gūglo darbuotojai. </a:t>
            </a:r>
          </a:p>
          <a:p>
            <a:r>
              <a:rPr lang="lt-LT" sz="2800" dirty="0">
                <a:latin typeface="Arial" panose="020B0604020202020204" pitchFamily="34" charset="0"/>
                <a:cs typeface="Arial" panose="020B0604020202020204" pitchFamily="34" charset="0"/>
              </a:rPr>
              <a:t>Kuriame duomenis reklamuotojams.</a:t>
            </a:r>
          </a:p>
          <a:p>
            <a:r>
              <a:rPr lang="lt-LT" sz="2800" dirty="0">
                <a:latin typeface="Arial" panose="020B0604020202020204" pitchFamily="34" charset="0"/>
                <a:cs typeface="Arial" panose="020B0604020202020204" pitchFamily="34" charset="0"/>
              </a:rPr>
              <a:t>Matome neva mums skirtas reklamas. </a:t>
            </a:r>
          </a:p>
          <a:p>
            <a:r>
              <a:rPr lang="lt-LT" sz="2800" dirty="0">
                <a:latin typeface="Arial" panose="020B0604020202020204" pitchFamily="34" charset="0"/>
                <a:cs typeface="Arial" panose="020B0604020202020204" pitchFamily="34" charset="0"/>
              </a:rPr>
              <a:t>Mainais gauname paštą, kalendorių, žemėlapius. </a:t>
            </a:r>
          </a:p>
        </p:txBody>
      </p:sp>
      <p:sp>
        <p:nvSpPr>
          <p:cNvPr id="6" name="Rectangle 5">
            <a:extLst>
              <a:ext uri="{FF2B5EF4-FFF2-40B4-BE49-F238E27FC236}">
                <a16:creationId xmlns="" xmlns:a16="http://schemas.microsoft.com/office/drawing/2014/main" id="{2ED7175E-1D8B-4280-A73F-9D02C7DE86F8}"/>
              </a:ext>
            </a:extLst>
          </p:cNvPr>
          <p:cNvSpPr/>
          <p:nvPr/>
        </p:nvSpPr>
        <p:spPr>
          <a:xfrm>
            <a:off x="978225" y="5470401"/>
            <a:ext cx="5357978" cy="292388"/>
          </a:xfrm>
          <a:prstGeom prst="rect">
            <a:avLst/>
          </a:prstGeom>
        </p:spPr>
        <p:txBody>
          <a:bodyPr wrap="square">
            <a:spAutoFit/>
          </a:bodyPr>
          <a:lstStyle/>
          <a:p>
            <a:r>
              <a:rPr lang="en-GB" sz="1300" dirty="0">
                <a:latin typeface="Arial" panose="020B0604020202020204" pitchFamily="34" charset="0"/>
                <a:cs typeface="Arial" panose="020B0604020202020204" pitchFamily="34" charset="0"/>
              </a:rPr>
              <a:t>Visitor7. Google data center in The Dalles, Oregon. Wikipedia</a:t>
            </a:r>
          </a:p>
        </p:txBody>
      </p:sp>
      <p:pic>
        <p:nvPicPr>
          <p:cNvPr id="7" name="Content Placeholder 6">
            <a:extLst>
              <a:ext uri="{FF2B5EF4-FFF2-40B4-BE49-F238E27FC236}">
                <a16:creationId xmlns="" xmlns:a16="http://schemas.microsoft.com/office/drawing/2014/main" id="{278CE52F-393B-48C0-8659-C8A845B7874D}"/>
              </a:ext>
            </a:extLst>
          </p:cNvPr>
          <p:cNvPicPr>
            <a:picLocks noGrp="1" noChangeAspect="1"/>
          </p:cNvPicPr>
          <p:nvPr>
            <p:ph sz="half" idx="1"/>
          </p:nvPr>
        </p:nvPicPr>
        <p:blipFill>
          <a:blip r:embed="rId3"/>
          <a:stretch>
            <a:fillRect/>
          </a:stretch>
        </p:blipFill>
        <p:spPr>
          <a:xfrm>
            <a:off x="990582" y="1845735"/>
            <a:ext cx="5357979" cy="3571986"/>
          </a:xfrm>
          <a:prstGeom prst="rect">
            <a:avLst/>
          </a:prstGeom>
        </p:spPr>
      </p:pic>
    </p:spTree>
    <p:extLst>
      <p:ext uri="{BB962C8B-B14F-4D97-AF65-F5344CB8AC3E}">
        <p14:creationId xmlns:p14="http://schemas.microsoft.com/office/powerpoint/2010/main" val="4093523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F53A5804-1401-404C-8DF3-67357C616B62}"/>
              </a:ext>
            </a:extLst>
          </p:cNvPr>
          <p:cNvSpPr>
            <a:spLocks noGrp="1"/>
          </p:cNvSpPr>
          <p:nvPr>
            <p:ph type="title"/>
          </p:nvPr>
        </p:nvSpPr>
        <p:spPr/>
        <p:txBody>
          <a:bodyPr/>
          <a:lstStyle/>
          <a:p>
            <a:r>
              <a:rPr lang="lt-LT" dirty="0"/>
              <a:t>Žmogiškumo lūkestis</a:t>
            </a:r>
          </a:p>
        </p:txBody>
      </p:sp>
      <p:sp>
        <p:nvSpPr>
          <p:cNvPr id="6" name="Content Placeholder 5">
            <a:extLst>
              <a:ext uri="{FF2B5EF4-FFF2-40B4-BE49-F238E27FC236}">
                <a16:creationId xmlns="" xmlns:a16="http://schemas.microsoft.com/office/drawing/2014/main" id="{803ABE4C-9A1A-4929-8D9D-355F7BFCA0D5}"/>
              </a:ext>
            </a:extLst>
          </p:cNvPr>
          <p:cNvSpPr>
            <a:spLocks noGrp="1"/>
          </p:cNvSpPr>
          <p:nvPr>
            <p:ph idx="1"/>
          </p:nvPr>
        </p:nvSpPr>
        <p:spPr/>
        <p:txBody>
          <a:bodyPr>
            <a:noAutofit/>
          </a:bodyPr>
          <a:lstStyle/>
          <a:p>
            <a:pPr marL="0" indent="0">
              <a:buNone/>
            </a:pPr>
            <a:r>
              <a:rPr lang="lt-LT" sz="3200" dirty="0" err="1">
                <a:latin typeface="Arial" panose="020B0604020202020204" pitchFamily="34" charset="0"/>
                <a:cs typeface="Arial" panose="020B0604020202020204" pitchFamily="34" charset="0"/>
              </a:rPr>
              <a:t>Senjorė</a:t>
            </a:r>
            <a:r>
              <a:rPr lang="lt-LT" sz="3200" dirty="0">
                <a:latin typeface="Arial" panose="020B0604020202020204" pitchFamily="34" charset="0"/>
                <a:cs typeface="Arial" panose="020B0604020202020204" pitchFamily="34" charset="0"/>
              </a:rPr>
              <a:t> Google įrašė: </a:t>
            </a:r>
          </a:p>
          <a:p>
            <a:pPr marL="0" indent="0">
              <a:buNone/>
            </a:pPr>
            <a:r>
              <a:rPr lang="lt-LT" sz="3200" dirty="0">
                <a:solidFill>
                  <a:srgbClr val="C04012"/>
                </a:solidFill>
                <a:latin typeface="Arial" panose="020B0604020202020204" pitchFamily="34" charset="0"/>
                <a:cs typeface="Arial" panose="020B0604020202020204" pitchFamily="34" charset="0"/>
              </a:rPr>
              <a:t>Prašau išverskite šiuos romėniškus skaitmenis – MCMXCVII. Labai dėkoju.</a:t>
            </a:r>
          </a:p>
          <a:p>
            <a:pPr marL="0" indent="0">
              <a:buNone/>
            </a:pPr>
            <a:r>
              <a:rPr lang="lt-LT" sz="3200" b="1" dirty="0">
                <a:solidFill>
                  <a:schemeClr val="tx1"/>
                </a:solidFill>
                <a:latin typeface="Arial" panose="020B0604020202020204" pitchFamily="34" charset="0"/>
                <a:cs typeface="Arial" panose="020B0604020202020204" pitchFamily="34" charset="0"/>
              </a:rPr>
              <a:t>Ar gavo atsakymą?</a:t>
            </a:r>
          </a:p>
          <a:p>
            <a:endParaRPr lang="lt-LT" sz="3200" dirty="0">
              <a:solidFill>
                <a:schemeClr val="tx1"/>
              </a:solidFill>
              <a:latin typeface="Arial" panose="020B0604020202020204" pitchFamily="34" charset="0"/>
              <a:cs typeface="Arial" panose="020B0604020202020204" pitchFamily="34" charset="0"/>
            </a:endParaRPr>
          </a:p>
          <a:p>
            <a:pPr marL="0" indent="0">
              <a:buNone/>
            </a:pPr>
            <a:r>
              <a:rPr lang="lt-LT" sz="3200" b="1" dirty="0">
                <a:solidFill>
                  <a:schemeClr val="tx1"/>
                </a:solidFill>
                <a:latin typeface="Arial" panose="020B0604020202020204" pitchFamily="34" charset="0"/>
                <a:cs typeface="Arial" panose="020B0604020202020204" pitchFamily="34" charset="0"/>
              </a:rPr>
              <a:t>Ar saugu ieškoti informacijos apie gydymąsi?</a:t>
            </a:r>
          </a:p>
        </p:txBody>
      </p:sp>
    </p:spTree>
    <p:extLst>
      <p:ext uri="{BB962C8B-B14F-4D97-AF65-F5344CB8AC3E}">
        <p14:creationId xmlns:p14="http://schemas.microsoft.com/office/powerpoint/2010/main" val="2172502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7D068AC6-2A46-42B6-8EEB-DB4AD3363D80}"/>
              </a:ext>
            </a:extLst>
          </p:cNvPr>
          <p:cNvSpPr>
            <a:spLocks noGrp="1"/>
          </p:cNvSpPr>
          <p:nvPr>
            <p:ph type="title"/>
          </p:nvPr>
        </p:nvSpPr>
        <p:spPr>
          <a:xfrm>
            <a:off x="874856" y="286603"/>
            <a:ext cx="10058400" cy="1450757"/>
          </a:xfrm>
        </p:spPr>
        <p:txBody>
          <a:bodyPr/>
          <a:lstStyle/>
          <a:p>
            <a:r>
              <a:rPr lang="lt-LT" dirty="0"/>
              <a:t>Google poveikis </a:t>
            </a:r>
          </a:p>
        </p:txBody>
      </p:sp>
      <p:pic>
        <p:nvPicPr>
          <p:cNvPr id="7" name="Content Placeholder 6">
            <a:extLst>
              <a:ext uri="{FF2B5EF4-FFF2-40B4-BE49-F238E27FC236}">
                <a16:creationId xmlns="" xmlns:a16="http://schemas.microsoft.com/office/drawing/2014/main" id="{CFD13083-9353-4469-BD7A-654384C07524}"/>
              </a:ext>
            </a:extLst>
          </p:cNvPr>
          <p:cNvPicPr>
            <a:picLocks noGrp="1" noChangeAspect="1"/>
          </p:cNvPicPr>
          <p:nvPr>
            <p:ph sz="half" idx="1"/>
          </p:nvPr>
        </p:nvPicPr>
        <p:blipFill>
          <a:blip r:embed="rId3"/>
          <a:stretch>
            <a:fillRect/>
          </a:stretch>
        </p:blipFill>
        <p:spPr>
          <a:xfrm>
            <a:off x="993091" y="1734373"/>
            <a:ext cx="3442985" cy="4762260"/>
          </a:xfrm>
          <a:prstGeom prst="rect">
            <a:avLst/>
          </a:prstGeom>
        </p:spPr>
      </p:pic>
      <p:sp>
        <p:nvSpPr>
          <p:cNvPr id="6" name="Text Placeholder 5">
            <a:extLst>
              <a:ext uri="{FF2B5EF4-FFF2-40B4-BE49-F238E27FC236}">
                <a16:creationId xmlns="" xmlns:a16="http://schemas.microsoft.com/office/drawing/2014/main" id="{3609F936-05CB-4C50-8CD3-0B8ED6DB0A10}"/>
              </a:ext>
            </a:extLst>
          </p:cNvPr>
          <p:cNvSpPr>
            <a:spLocks noGrp="1"/>
          </p:cNvSpPr>
          <p:nvPr>
            <p:ph sz="half" idx="2"/>
          </p:nvPr>
        </p:nvSpPr>
        <p:spPr>
          <a:xfrm>
            <a:off x="4882868" y="1771444"/>
            <a:ext cx="6653464" cy="2657154"/>
          </a:xfrm>
        </p:spPr>
        <p:txBody>
          <a:bodyPr>
            <a:normAutofit/>
          </a:bodyPr>
          <a:lstStyle/>
          <a:p>
            <a:r>
              <a:rPr lang="lt-LT" sz="3200" dirty="0">
                <a:latin typeface="Arial" panose="020B0604020202020204" pitchFamily="34" charset="0"/>
                <a:cs typeface="Arial" panose="020B0604020202020204" pitchFamily="34" charset="0"/>
              </a:rPr>
              <a:t>Galvojame apie pasaulį negatyviau.</a:t>
            </a:r>
          </a:p>
          <a:p>
            <a:r>
              <a:rPr lang="lt-LT" sz="3200" dirty="0">
                <a:latin typeface="Arial" panose="020B0604020202020204" pitchFamily="34" charset="0"/>
                <a:cs typeface="Arial" panose="020B0604020202020204" pitchFamily="34" charset="0"/>
              </a:rPr>
              <a:t>Skaitome tik pirmą puslapį. </a:t>
            </a:r>
          </a:p>
          <a:p>
            <a:r>
              <a:rPr lang="lt-LT" sz="3200" dirty="0">
                <a:latin typeface="Arial" panose="020B0604020202020204" pitchFamily="34" charset="0"/>
                <a:cs typeface="Arial" panose="020B0604020202020204" pitchFamily="34" charset="0"/>
              </a:rPr>
              <a:t>Google – it plėšomas kalendorius.</a:t>
            </a:r>
          </a:p>
        </p:txBody>
      </p:sp>
      <p:sp>
        <p:nvSpPr>
          <p:cNvPr id="8" name="Rectangle 7">
            <a:extLst>
              <a:ext uri="{FF2B5EF4-FFF2-40B4-BE49-F238E27FC236}">
                <a16:creationId xmlns="" xmlns:a16="http://schemas.microsoft.com/office/drawing/2014/main" id="{34010F00-04F0-4C08-881E-F587BA78B3CE}"/>
              </a:ext>
            </a:extLst>
          </p:cNvPr>
          <p:cNvSpPr/>
          <p:nvPr/>
        </p:nvSpPr>
        <p:spPr>
          <a:xfrm>
            <a:off x="4687839" y="5949551"/>
            <a:ext cx="4598126" cy="492443"/>
          </a:xfrm>
          <a:prstGeom prst="rect">
            <a:avLst/>
          </a:prstGeom>
        </p:spPr>
        <p:txBody>
          <a:bodyPr wrap="square">
            <a:spAutoFit/>
          </a:bodyPr>
          <a:lstStyle/>
          <a:p>
            <a:r>
              <a:rPr lang="lt-LT" sz="1300" dirty="0">
                <a:latin typeface="Arial" panose="020B0604020202020204" pitchFamily="34" charset="0"/>
                <a:cs typeface="Arial" panose="020B0604020202020204" pitchFamily="34" charset="0"/>
              </a:rPr>
              <a:t>Paveikslas priklauso Biržų krašto muziejui </a:t>
            </a:r>
            <a:r>
              <a:rPr lang="lt-LT" sz="1300" i="1" dirty="0">
                <a:latin typeface="Arial" panose="020B0604020202020204" pitchFamily="34" charset="0"/>
                <a:cs typeface="Arial" panose="020B0604020202020204" pitchFamily="34" charset="0"/>
              </a:rPr>
              <a:t>Sėla</a:t>
            </a:r>
            <a:r>
              <a:rPr lang="lt-LT" sz="1300" dirty="0">
                <a:latin typeface="Arial" panose="020B0604020202020204" pitchFamily="34" charset="0"/>
                <a:cs typeface="Arial" panose="020B0604020202020204" pitchFamily="34" charset="0"/>
              </a:rPr>
              <a:t>. </a:t>
            </a:r>
            <a:br>
              <a:rPr lang="lt-LT" sz="1300" dirty="0">
                <a:latin typeface="Arial" panose="020B0604020202020204" pitchFamily="34" charset="0"/>
                <a:cs typeface="Arial" panose="020B0604020202020204" pitchFamily="34" charset="0"/>
              </a:rPr>
            </a:br>
            <a:r>
              <a:rPr lang="lt-LT" sz="1300" dirty="0">
                <a:latin typeface="Arial" panose="020B0604020202020204" pitchFamily="34" charset="0"/>
                <a:cs typeface="Arial" panose="020B0604020202020204" pitchFamily="34" charset="0"/>
              </a:rPr>
              <a:t>Prieiga gauta LIMIS duomenų bazėje. </a:t>
            </a:r>
          </a:p>
        </p:txBody>
      </p:sp>
    </p:spTree>
    <p:extLst>
      <p:ext uri="{BB962C8B-B14F-4D97-AF65-F5344CB8AC3E}">
        <p14:creationId xmlns:p14="http://schemas.microsoft.com/office/powerpoint/2010/main" val="2541007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C664CB-90D2-42C3-8C4E-B82AC3767410}"/>
              </a:ext>
            </a:extLst>
          </p:cNvPr>
          <p:cNvSpPr>
            <a:spLocks noGrp="1"/>
          </p:cNvSpPr>
          <p:nvPr>
            <p:ph type="title"/>
          </p:nvPr>
        </p:nvSpPr>
        <p:spPr>
          <a:xfrm>
            <a:off x="2656840" y="2161453"/>
            <a:ext cx="6878320" cy="1604431"/>
          </a:xfrm>
        </p:spPr>
        <p:txBody>
          <a:bodyPr>
            <a:noAutofit/>
          </a:bodyPr>
          <a:lstStyle/>
          <a:p>
            <a:r>
              <a:rPr lang="lt-LT" dirty="0"/>
              <a:t>Informacijos paieška YouTube ir Google </a:t>
            </a:r>
          </a:p>
        </p:txBody>
      </p:sp>
    </p:spTree>
    <p:extLst>
      <p:ext uri="{BB962C8B-B14F-4D97-AF65-F5344CB8AC3E}">
        <p14:creationId xmlns:p14="http://schemas.microsoft.com/office/powerpoint/2010/main" val="1757365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3D984325-B1C3-4134-AC56-80C7CA514777}"/>
              </a:ext>
            </a:extLst>
          </p:cNvPr>
          <p:cNvSpPr>
            <a:spLocks noGrp="1"/>
          </p:cNvSpPr>
          <p:nvPr>
            <p:ph type="title"/>
          </p:nvPr>
        </p:nvSpPr>
        <p:spPr/>
        <p:txBody>
          <a:bodyPr/>
          <a:lstStyle/>
          <a:p>
            <a:r>
              <a:rPr lang="lt-LT" dirty="0"/>
              <a:t>Išbandykime</a:t>
            </a:r>
          </a:p>
        </p:txBody>
      </p:sp>
      <p:sp>
        <p:nvSpPr>
          <p:cNvPr id="5" name="Content Placeholder 4">
            <a:extLst>
              <a:ext uri="{FF2B5EF4-FFF2-40B4-BE49-F238E27FC236}">
                <a16:creationId xmlns="" xmlns:a16="http://schemas.microsoft.com/office/drawing/2014/main" id="{E504C813-4955-42D4-903A-054CE87BDCD2}"/>
              </a:ext>
            </a:extLst>
          </p:cNvPr>
          <p:cNvSpPr>
            <a:spLocks noGrp="1"/>
          </p:cNvSpPr>
          <p:nvPr>
            <p:ph idx="1"/>
          </p:nvPr>
        </p:nvSpPr>
        <p:spPr>
          <a:xfrm>
            <a:off x="862914" y="2253226"/>
            <a:ext cx="10515600" cy="4604769"/>
          </a:xfrm>
        </p:spPr>
        <p:txBody>
          <a:bodyPr>
            <a:normAutofit/>
          </a:bodyPr>
          <a:lstStyle/>
          <a:p>
            <a:pPr marL="0" indent="0">
              <a:buNone/>
            </a:pPr>
            <a:r>
              <a:rPr lang="lt-LT" sz="3200" b="1" dirty="0">
                <a:latin typeface="Arial" panose="020B0604020202020204" pitchFamily="34" charset="0"/>
                <a:cs typeface="Arial" panose="020B0604020202020204" pitchFamily="34" charset="0"/>
              </a:rPr>
              <a:t>Suraskite patikimos informacijos, kokį nepriklausomą elektros tiekėją verta rinktis </a:t>
            </a:r>
            <a:r>
              <a:rPr lang="lt-LT" sz="3200" dirty="0">
                <a:latin typeface="Arial" panose="020B0604020202020204" pitchFamily="34" charset="0"/>
                <a:cs typeface="Arial" panose="020B0604020202020204" pitchFamily="34" charset="0"/>
              </a:rPr>
              <a:t>ir ar apskritai verta rinktis.</a:t>
            </a:r>
          </a:p>
          <a:p>
            <a:r>
              <a:rPr lang="lt-LT" sz="3200" dirty="0">
                <a:latin typeface="Arial" panose="020B0604020202020204" pitchFamily="34" charset="0"/>
                <a:cs typeface="Arial" panose="020B0604020202020204" pitchFamily="34" charset="0"/>
              </a:rPr>
              <a:t>Parinkite keletą, Jūsų nuomone, tinkamų šaltinių </a:t>
            </a:r>
            <a:r>
              <a:rPr lang="lt-LT" sz="3200" i="1" dirty="0">
                <a:latin typeface="Arial" panose="020B0604020202020204" pitchFamily="34" charset="0"/>
                <a:cs typeface="Arial" panose="020B0604020202020204" pitchFamily="34" charset="0"/>
              </a:rPr>
              <a:t>Google</a:t>
            </a:r>
            <a:r>
              <a:rPr lang="lt-LT" sz="3200" dirty="0">
                <a:latin typeface="Arial" panose="020B0604020202020204" pitchFamily="34" charset="0"/>
                <a:cs typeface="Arial" panose="020B0604020202020204" pitchFamily="34" charset="0"/>
              </a:rPr>
              <a:t> ir </a:t>
            </a:r>
            <a:r>
              <a:rPr lang="lt-LT" sz="3200" i="1" dirty="0">
                <a:latin typeface="Arial" panose="020B0604020202020204" pitchFamily="34" charset="0"/>
                <a:cs typeface="Arial" panose="020B0604020202020204" pitchFamily="34" charset="0"/>
              </a:rPr>
              <a:t>YouTube</a:t>
            </a:r>
            <a:r>
              <a:rPr lang="lt-LT" sz="3200" dirty="0">
                <a:latin typeface="Arial" panose="020B0604020202020204" pitchFamily="34" charset="0"/>
                <a:cs typeface="Arial" panose="020B0604020202020204" pitchFamily="34" charset="0"/>
              </a:rPr>
              <a:t>. </a:t>
            </a:r>
          </a:p>
          <a:p>
            <a:r>
              <a:rPr lang="lt-LT" sz="3200" dirty="0">
                <a:latin typeface="Arial" panose="020B0604020202020204" pitchFamily="34" charset="0"/>
                <a:cs typeface="Arial" panose="020B0604020202020204" pitchFamily="34" charset="0"/>
              </a:rPr>
              <a:t>Kokios mintys neramino pasirenkant būtent tuos šaltinius? </a:t>
            </a:r>
          </a:p>
        </p:txBody>
      </p:sp>
    </p:spTree>
    <p:extLst>
      <p:ext uri="{BB962C8B-B14F-4D97-AF65-F5344CB8AC3E}">
        <p14:creationId xmlns:p14="http://schemas.microsoft.com/office/powerpoint/2010/main" val="1070448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5B8440-708F-45B5-9F95-86BF4F9A5715}"/>
              </a:ext>
            </a:extLst>
          </p:cNvPr>
          <p:cNvSpPr>
            <a:spLocks noGrp="1"/>
          </p:cNvSpPr>
          <p:nvPr>
            <p:ph type="title"/>
          </p:nvPr>
        </p:nvSpPr>
        <p:spPr>
          <a:xfrm>
            <a:off x="862914" y="365125"/>
            <a:ext cx="10515600" cy="1325563"/>
          </a:xfrm>
        </p:spPr>
        <p:txBody>
          <a:bodyPr/>
          <a:lstStyle/>
          <a:p>
            <a:r>
              <a:rPr lang="lt-LT" dirty="0"/>
              <a:t>Aptarimas</a:t>
            </a:r>
          </a:p>
        </p:txBody>
      </p:sp>
      <p:sp>
        <p:nvSpPr>
          <p:cNvPr id="3" name="Content Placeholder 2">
            <a:extLst>
              <a:ext uri="{FF2B5EF4-FFF2-40B4-BE49-F238E27FC236}">
                <a16:creationId xmlns="" xmlns:a16="http://schemas.microsoft.com/office/drawing/2014/main" id="{D2716383-9293-4535-8D64-B4D48834CC59}"/>
              </a:ext>
            </a:extLst>
          </p:cNvPr>
          <p:cNvSpPr>
            <a:spLocks noGrp="1"/>
          </p:cNvSpPr>
          <p:nvPr>
            <p:ph idx="1"/>
          </p:nvPr>
        </p:nvSpPr>
        <p:spPr>
          <a:xfrm>
            <a:off x="862914" y="2253226"/>
            <a:ext cx="10515600" cy="4604769"/>
          </a:xfrm>
        </p:spPr>
        <p:txBody>
          <a:bodyPr>
            <a:normAutofit/>
          </a:bodyPr>
          <a:lstStyle/>
          <a:p>
            <a:pPr marL="0" indent="0">
              <a:buNone/>
            </a:pPr>
            <a:r>
              <a:rPr lang="lt-LT" sz="3200" b="1" dirty="0">
                <a:latin typeface="Arial" panose="020B0604020202020204" pitchFamily="34" charset="0"/>
                <a:cs typeface="Arial" panose="020B0604020202020204" pitchFamily="34" charset="0"/>
              </a:rPr>
              <a:t>Kaip sekėsi?</a:t>
            </a:r>
            <a:endParaRPr lang="lt-LT" sz="3200" dirty="0">
              <a:latin typeface="Arial" panose="020B0604020202020204" pitchFamily="34" charset="0"/>
              <a:cs typeface="Arial" panose="020B0604020202020204" pitchFamily="34" charset="0"/>
            </a:endParaRPr>
          </a:p>
          <a:p>
            <a:pPr marL="0" indent="0">
              <a:buNone/>
            </a:pPr>
            <a:r>
              <a:rPr lang="lt-LT" sz="3200" dirty="0">
                <a:latin typeface="Arial" panose="020B0604020202020204" pitchFamily="34" charset="0"/>
                <a:cs typeface="Arial" panose="020B0604020202020204" pitchFamily="34" charset="0"/>
              </a:rPr>
              <a:t>Ar pavyko rasti? </a:t>
            </a:r>
          </a:p>
          <a:p>
            <a:pPr marL="0" indent="0">
              <a:buNone/>
            </a:pPr>
            <a:r>
              <a:rPr lang="lt-LT" sz="3200" dirty="0">
                <a:latin typeface="Arial" panose="020B0604020202020204" pitchFamily="34" charset="0"/>
                <a:cs typeface="Arial" panose="020B0604020202020204" pitchFamily="34" charset="0"/>
              </a:rPr>
              <a:t>Kokios abejonės kyla dėl rasto (jei pavyko apskritai) informacijos šaltinio? </a:t>
            </a:r>
          </a:p>
          <a:p>
            <a:pPr marL="0" indent="0">
              <a:buNone/>
            </a:pPr>
            <a:r>
              <a:rPr lang="lt-LT" sz="3200" dirty="0">
                <a:latin typeface="Arial" panose="020B0604020202020204" pitchFamily="34" charset="0"/>
                <a:cs typeface="Arial" panose="020B0604020202020204" pitchFamily="34" charset="0"/>
              </a:rPr>
              <a:t>Kodėl taip yra? </a:t>
            </a:r>
          </a:p>
        </p:txBody>
      </p:sp>
    </p:spTree>
    <p:extLst>
      <p:ext uri="{BB962C8B-B14F-4D97-AF65-F5344CB8AC3E}">
        <p14:creationId xmlns:p14="http://schemas.microsoft.com/office/powerpoint/2010/main" val="3842955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CA16696-75B1-41A4-AEB2-861AC0CA834B}"/>
              </a:ext>
            </a:extLst>
          </p:cNvPr>
          <p:cNvSpPr>
            <a:spLocks noGrp="1"/>
          </p:cNvSpPr>
          <p:nvPr>
            <p:ph type="title"/>
          </p:nvPr>
        </p:nvSpPr>
        <p:spPr/>
        <p:txBody>
          <a:bodyPr/>
          <a:lstStyle/>
          <a:p>
            <a:r>
              <a:rPr lang="lt-LT" dirty="0"/>
              <a:t>Išeitys</a:t>
            </a:r>
          </a:p>
        </p:txBody>
      </p:sp>
      <p:sp>
        <p:nvSpPr>
          <p:cNvPr id="3" name="Content Placeholder 2">
            <a:extLst>
              <a:ext uri="{FF2B5EF4-FFF2-40B4-BE49-F238E27FC236}">
                <a16:creationId xmlns="" xmlns:a16="http://schemas.microsoft.com/office/drawing/2014/main" id="{4EAE2EA4-B26B-42F8-95D8-063BEB00AAD5}"/>
              </a:ext>
            </a:extLst>
          </p:cNvPr>
          <p:cNvSpPr>
            <a:spLocks noGrp="1"/>
          </p:cNvSpPr>
          <p:nvPr>
            <p:ph idx="1"/>
          </p:nvPr>
        </p:nvSpPr>
        <p:spPr>
          <a:xfrm>
            <a:off x="862914" y="2253226"/>
            <a:ext cx="10515600" cy="4604769"/>
          </a:xfrm>
        </p:spPr>
        <p:txBody>
          <a:bodyPr>
            <a:normAutofit/>
          </a:bodyPr>
          <a:lstStyle/>
          <a:p>
            <a:r>
              <a:rPr lang="lt-LT" sz="3200" dirty="0">
                <a:latin typeface="Arial" panose="020B0604020202020204" pitchFamily="34" charset="0"/>
                <a:cs typeface="Arial" panose="020B0604020202020204" pitchFamily="34" charset="0"/>
              </a:rPr>
              <a:t>Kokie galimi kiti informacijos paieškos būdai?</a:t>
            </a:r>
          </a:p>
          <a:p>
            <a:r>
              <a:rPr lang="lt-LT" sz="3200" dirty="0">
                <a:latin typeface="Arial" panose="020B0604020202020204" pitchFamily="34" charset="0"/>
                <a:cs typeface="Arial" panose="020B0604020202020204" pitchFamily="34" charset="0"/>
              </a:rPr>
              <a:t>Ar turime tokių?</a:t>
            </a:r>
          </a:p>
        </p:txBody>
      </p:sp>
    </p:spTree>
    <p:extLst>
      <p:ext uri="{BB962C8B-B14F-4D97-AF65-F5344CB8AC3E}">
        <p14:creationId xmlns:p14="http://schemas.microsoft.com/office/powerpoint/2010/main" val="21768361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E851CC-8BFF-40C7-B647-2068844B3852}"/>
              </a:ext>
            </a:extLst>
          </p:cNvPr>
          <p:cNvSpPr>
            <a:spLocks noGrp="1"/>
          </p:cNvSpPr>
          <p:nvPr>
            <p:ph type="title"/>
          </p:nvPr>
        </p:nvSpPr>
        <p:spPr/>
        <p:txBody>
          <a:bodyPr/>
          <a:lstStyle/>
          <a:p>
            <a:r>
              <a:rPr lang="lt-LT" dirty="0"/>
              <a:t>Apibendrinimas</a:t>
            </a:r>
          </a:p>
        </p:txBody>
      </p:sp>
      <p:sp>
        <p:nvSpPr>
          <p:cNvPr id="3" name="Content Placeholder 2">
            <a:extLst>
              <a:ext uri="{FF2B5EF4-FFF2-40B4-BE49-F238E27FC236}">
                <a16:creationId xmlns="" xmlns:a16="http://schemas.microsoft.com/office/drawing/2014/main" id="{952CCBCA-3CB0-4A9C-9336-82C6CE1B5817}"/>
              </a:ext>
            </a:extLst>
          </p:cNvPr>
          <p:cNvSpPr>
            <a:spLocks noGrp="1"/>
          </p:cNvSpPr>
          <p:nvPr>
            <p:ph idx="1"/>
          </p:nvPr>
        </p:nvSpPr>
        <p:spPr/>
        <p:txBody>
          <a:bodyPr/>
          <a:lstStyle/>
          <a:p>
            <a:endParaRPr lang="lt-LT"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6106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E357C11B-684A-43CC-9196-00178EBB7F96}"/>
              </a:ext>
            </a:extLst>
          </p:cNvPr>
          <p:cNvSpPr>
            <a:spLocks noGrp="1"/>
          </p:cNvSpPr>
          <p:nvPr>
            <p:ph type="title"/>
          </p:nvPr>
        </p:nvSpPr>
        <p:spPr>
          <a:xfrm>
            <a:off x="2656840" y="1594922"/>
            <a:ext cx="6878320" cy="2698782"/>
          </a:xfrm>
        </p:spPr>
        <p:txBody>
          <a:bodyPr>
            <a:normAutofit/>
          </a:bodyPr>
          <a:lstStyle/>
          <a:p>
            <a:r>
              <a:rPr lang="lt-LT" sz="4000" dirty="0"/>
              <a:t>2</a:t>
            </a:r>
            <a:r>
              <a:rPr lang="pt-BR" sz="4000" dirty="0"/>
              <a:t> užsiėmimas. </a:t>
            </a:r>
            <a:r>
              <a:rPr lang="lt-LT" sz="3200" b="0" dirty="0"/>
              <a:t/>
            </a:r>
            <a:br>
              <a:rPr lang="lt-LT" sz="3200" b="0" dirty="0"/>
            </a:br>
            <a:r>
              <a:rPr lang="pt-BR" sz="3200" dirty="0"/>
              <a:t/>
            </a:r>
            <a:br>
              <a:rPr lang="pt-BR" sz="3200" dirty="0"/>
            </a:br>
            <a:r>
              <a:rPr lang="lt-LT" dirty="0"/>
              <a:t>Kai </a:t>
            </a:r>
            <a:r>
              <a:rPr lang="lt-LT" i="1" dirty="0"/>
              <a:t>Google </a:t>
            </a:r>
            <a:r>
              <a:rPr lang="lt-LT" dirty="0"/>
              <a:t>ir </a:t>
            </a:r>
            <a:r>
              <a:rPr lang="lt-LT" i="1" dirty="0"/>
              <a:t>YouTube</a:t>
            </a:r>
            <a:r>
              <a:rPr lang="lt-LT" dirty="0"/>
              <a:t> nepadeda. Ką daryti?</a:t>
            </a:r>
          </a:p>
        </p:txBody>
      </p:sp>
      <p:sp>
        <p:nvSpPr>
          <p:cNvPr id="3" name="Title 3">
            <a:extLst>
              <a:ext uri="{FF2B5EF4-FFF2-40B4-BE49-F238E27FC236}">
                <a16:creationId xmlns="" xmlns:a16="http://schemas.microsoft.com/office/drawing/2014/main" id="{578F6374-8886-4696-BB9B-B51195FF197B}"/>
              </a:ext>
            </a:extLst>
          </p:cNvPr>
          <p:cNvSpPr txBox="1">
            <a:spLocks/>
          </p:cNvSpPr>
          <p:nvPr/>
        </p:nvSpPr>
        <p:spPr>
          <a:xfrm>
            <a:off x="844550" y="4569407"/>
            <a:ext cx="10515600" cy="107135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500" kern="1200">
                <a:solidFill>
                  <a:schemeClr val="tx1"/>
                </a:solidFill>
                <a:latin typeface="+mj-lt"/>
                <a:ea typeface="+mj-ea"/>
                <a:cs typeface="+mj-cs"/>
              </a:defRPr>
            </a:lvl1pPr>
          </a:lstStyle>
          <a:p>
            <a:pPr algn="ctr"/>
            <a:r>
              <a:rPr lang="lt-LT" b="1" dirty="0">
                <a:solidFill>
                  <a:srgbClr val="666666"/>
                </a:solidFill>
              </a:rPr>
              <a:t>Klausimai?</a:t>
            </a:r>
            <a:endParaRPr lang="en-US" b="1" dirty="0">
              <a:solidFill>
                <a:srgbClr val="666666"/>
              </a:solidFill>
            </a:endParaRPr>
          </a:p>
        </p:txBody>
      </p:sp>
    </p:spTree>
    <p:extLst>
      <p:ext uri="{BB962C8B-B14F-4D97-AF65-F5344CB8AC3E}">
        <p14:creationId xmlns:p14="http://schemas.microsoft.com/office/powerpoint/2010/main" val="2071715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85840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kumentas" ma:contentTypeID="0x0101005D1CC8C82874DD4D8D2EC0AEE26E3455" ma:contentTypeVersion="4" ma:contentTypeDescription="Kurkite naują dokumentą." ma:contentTypeScope="" ma:versionID="6c113e97e99ebc636b1b4bb3f36c8e3b">
  <xsd:schema xmlns:xsd="http://www.w3.org/2001/XMLSchema" xmlns:xs="http://www.w3.org/2001/XMLSchema" xmlns:p="http://schemas.microsoft.com/office/2006/metadata/properties" xmlns:ns2="a0835765-722b-4967-b5d3-9e62f38271fc" xmlns:ns3="47d486dd-7fb2-4844-a458-fd0411d49900" targetNamespace="http://schemas.microsoft.com/office/2006/metadata/properties" ma:root="true" ma:fieldsID="35047cad3f9a3ac8c245f1994d6788e9" ns2:_="" ns3:_="">
    <xsd:import namespace="a0835765-722b-4967-b5d3-9e62f38271fc"/>
    <xsd:import namespace="47d486dd-7fb2-4844-a458-fd0411d49900"/>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835765-722b-4967-b5d3-9e62f38271fc" elementFormDefault="qualified">
    <xsd:import namespace="http://schemas.microsoft.com/office/2006/documentManagement/types"/>
    <xsd:import namespace="http://schemas.microsoft.com/office/infopath/2007/PartnerControls"/>
    <xsd:element name="_dlc_DocId" ma:index="8" nillable="true" ma:displayName="Dokumento ID reikšmė" ma:description="Dokumento ID reikšmė, priskirta šiam elementui." ma:indexed="true" ma:internalName="_dlc_DocId" ma:readOnly="true">
      <xsd:simpleType>
        <xsd:restriction base="dms:Text"/>
      </xsd:simpleType>
    </xsd:element>
    <xsd:element name="_dlc_DocIdUrl" ma:index="9" nillable="true" ma:displayName="Dokumento ID" ma:description="Nuolatinis saitas į šį dokumentą."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Bendrinama s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Bendrinta su išsamia informacija"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7d486dd-7fb2-4844-a458-fd0411d4990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urinio tipas"/>
        <xsd:element ref="dc:title" minOccurs="0" maxOccurs="1" ma:index="4" ma:displayName="Antraštė"/>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a0835765-722b-4967-b5d3-9e62f38271fc">XXSHWCZCZDRR-1390958040-33</_dlc_DocId>
    <_dlc_DocIdUrl xmlns="a0835765-722b-4967-b5d3-9e62f38271fc">
      <Url>https://povilasscpl.sharepoint.com/sites/MEDIJURASTINGUMAS/_layouts/15/DocIdRedir.aspx?ID=XXSHWCZCZDRR-1390958040-33</Url>
      <Description>XXSHWCZCZDRR-1390958040-33</Description>
    </_dlc_DocIdUrl>
  </documentManagement>
</p:properties>
</file>

<file path=customXml/itemProps1.xml><?xml version="1.0" encoding="utf-8"?>
<ds:datastoreItem xmlns:ds="http://schemas.openxmlformats.org/officeDocument/2006/customXml" ds:itemID="{2ED78C23-97D4-48D4-B665-C2FAA80A5B46}">
  <ds:schemaRefs>
    <ds:schemaRef ds:uri="http://schemas.microsoft.com/sharepoint/v3/contenttype/forms"/>
  </ds:schemaRefs>
</ds:datastoreItem>
</file>

<file path=customXml/itemProps2.xml><?xml version="1.0" encoding="utf-8"?>
<ds:datastoreItem xmlns:ds="http://schemas.openxmlformats.org/officeDocument/2006/customXml" ds:itemID="{E7B81EA6-BA6E-41E5-BCF4-D688703D98FD}">
  <ds:schemaRefs>
    <ds:schemaRef ds:uri="http://schemas.microsoft.com/sharepoint/events"/>
  </ds:schemaRefs>
</ds:datastoreItem>
</file>

<file path=customXml/itemProps3.xml><?xml version="1.0" encoding="utf-8"?>
<ds:datastoreItem xmlns:ds="http://schemas.openxmlformats.org/officeDocument/2006/customXml" ds:itemID="{81CD5ECF-0F02-4D6F-9798-FB9EF924D1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835765-722b-4967-b5d3-9e62f38271fc"/>
    <ds:schemaRef ds:uri="47d486dd-7fb2-4844-a458-fd0411d499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42AB4174-9A75-44B8-8681-5B9CA668289E}">
  <ds:schemaRefs>
    <ds:schemaRef ds:uri="http://purl.org/dc/terms/"/>
    <ds:schemaRef ds:uri="a0835765-722b-4967-b5d3-9e62f38271fc"/>
    <ds:schemaRef ds:uri="http://www.w3.org/XML/1998/namespace"/>
    <ds:schemaRef ds:uri="http://purl.org/dc/elements/1.1/"/>
    <ds:schemaRef ds:uri="http://purl.org/dc/dcmitype/"/>
    <ds:schemaRef ds:uri="47d486dd-7fb2-4844-a458-fd0411d49900"/>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0</TotalTime>
  <Words>2862</Words>
  <Application>Microsoft Office PowerPoint</Application>
  <PresentationFormat>Plačiaekranė</PresentationFormat>
  <Paragraphs>181</Paragraphs>
  <Slides>20</Slides>
  <Notes>19</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20</vt:i4>
      </vt:variant>
    </vt:vector>
  </HeadingPairs>
  <TitlesOfParts>
    <vt:vector size="25" baseType="lpstr">
      <vt:lpstr>Arial</vt:lpstr>
      <vt:lpstr>Calibri</vt:lpstr>
      <vt:lpstr>Century Gothic</vt:lpstr>
      <vt:lpstr>Times New Roman</vt:lpstr>
      <vt:lpstr>Office Theme</vt:lpstr>
      <vt:lpstr>Informacijos ir paieškos strategijos</vt:lpstr>
      <vt:lpstr>2 užsiėmimas.   Kai Google ir YouTube nepadeda. Ką daryti? </vt:lpstr>
      <vt:lpstr>Paieškos sistemos</vt:lpstr>
      <vt:lpstr>Kas neramina, kai naršome?</vt:lpstr>
      <vt:lpstr>Informacijos pertekliaus iššūkis</vt:lpstr>
      <vt:lpstr>Kaip ieškojome informacijos iki gūglo?</vt:lpstr>
      <vt:lpstr>Nebegalime...</vt:lpstr>
      <vt:lpstr>Ar kitose šalyse kitaip?</vt:lpstr>
      <vt:lpstr>Kaip gūglas nusprendžia?</vt:lpstr>
      <vt:lpstr>Turime pasikliauti gūglo sprendimu</vt:lpstr>
      <vt:lpstr>Duomenų generatoriai </vt:lpstr>
      <vt:lpstr>Žmogiškumo lūkestis</vt:lpstr>
      <vt:lpstr>Google poveikis </vt:lpstr>
      <vt:lpstr>Informacijos paieška YouTube ir Google </vt:lpstr>
      <vt:lpstr>Išbandykime</vt:lpstr>
      <vt:lpstr>Aptarimas</vt:lpstr>
      <vt:lpstr>Išeitys</vt:lpstr>
      <vt:lpstr>Apibendrinimas</vt:lpstr>
      <vt:lpstr>2 užsiėmimas.   Kai Google ir YouTube nepadeda. Ką daryti?</vt:lpstr>
      <vt:lpstr>„PowerPoint“ pateiktis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2022-12-10T09:28:55Z</dcterms:created>
  <dcterms:modified xsi:type="dcterms:W3CDTF">2023-03-22T13:30:25Z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0x0101005D1CC8C82874DD4D8D2EC0AEE26E3455</vt:lpwstr>
  </property>
  <property fmtid="{D5CDD505-2E9C-101B-9397-08002B2CF9AE}" pid="3" name="_dlc_DocIdItemGuid">
    <vt:lpwstr>054b5164-98c7-4d76-9f14-3b8ee1966d1f</vt:lpwstr>
  </property>
</Properties>
</file>